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3CB6E-2E33-6DC1-6929-669A8D59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86558-DB6E-C307-85D0-20DF1AC3D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39440-8734-EA31-A74E-3E3BFBF5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1CAF-39A8-48EC-AFE9-EB12BE9FCFDA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34567-A5A0-AD3D-831A-B188A43F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A532E-B77F-AAB2-0A4C-342EF8E9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331D-5809-40D7-9E61-B9A83A2904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381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E9E78-5C31-BA91-1EC9-EE5D88D6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913DA-CB81-B481-2222-2356A9CA7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CBDE0-00FE-7ECA-58A7-EC85B793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1CAF-39A8-48EC-AFE9-EB12BE9FCFDA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6DE1F-594F-A5B7-24CF-46627840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5DE9A-537C-F090-D246-F140B48B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331D-5809-40D7-9E61-B9A83A2904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591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A2238-0F31-6987-CE23-6392369B7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0906E-F8B1-FFA5-02D0-06179129A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85053-1069-DC37-5963-3CBA7A0F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1CAF-39A8-48EC-AFE9-EB12BE9FCFDA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FFCE2-FB4A-3EA9-40D8-A8B3A1E4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85B18-A123-B73A-344A-9812FA70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331D-5809-40D7-9E61-B9A83A2904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904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8198-71FB-E512-FBD0-FEF6B92E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BA0EA-D808-AD8B-EBEC-D3B7F5C72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71D66-804C-AE25-1C0A-35A92AEEC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1CAF-39A8-48EC-AFE9-EB12BE9FCFDA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4164B-D942-DCB8-9FC6-FB9BC58A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5AB5A-DFF6-8E71-81F1-0E55C1EC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331D-5809-40D7-9E61-B9A83A2904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255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7ECAA-3DF9-7B93-5EEA-4DA4E53D8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769BA-36DE-FF20-7353-90CA81ADF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E0AC9-7443-FC7F-FD10-7C5565F3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1CAF-39A8-48EC-AFE9-EB12BE9FCFDA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1EDAB-625D-25B3-3C40-C11A04328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FE926-9992-35F8-8B7A-A3921EEC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331D-5809-40D7-9E61-B9A83A2904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266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5650-3873-154D-150A-4402583A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6B42E-186C-B808-C675-8F6CF29A6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C6AED-B302-BFF0-0D74-9B2AAA1D1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CF156-8DE3-C5CB-757E-CE553692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1CAF-39A8-48EC-AFE9-EB12BE9FCFDA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93045-B395-350B-DFE7-99E2970F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31AF0-14DC-9A15-3F91-FE98ED4D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331D-5809-40D7-9E61-B9A83A2904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34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A248-222E-8B70-DC49-9C6E29917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3C156-FD21-1C09-8E90-E69661997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51562-24FA-87A5-D9BE-E76C72E7B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CE6B7-6773-C0EA-AE20-553C30D75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6BDD4-FDB3-5587-AF11-444C370C3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BAF11-62CA-F312-3D29-63FECC9C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1CAF-39A8-48EC-AFE9-EB12BE9FCFDA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33C25-0FDE-63C7-C954-87019EA8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8ED29-5F22-6648-6685-9E3BE9BB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331D-5809-40D7-9E61-B9A83A2904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07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39D3-4F19-4F8F-3E78-14361E31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8EDCC-50FE-E92E-0E1F-C0DC3755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1CAF-39A8-48EC-AFE9-EB12BE9FCFDA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BEE76-9668-35C4-ED5E-CCD90906C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91AA9-4EB4-0756-36D3-5B429C5F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331D-5809-40D7-9E61-B9A83A2904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959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B5E959-F24A-7C31-472A-F7B22919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1CAF-39A8-48EC-AFE9-EB12BE9FCFDA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99608B-7E3A-D5C5-68EF-AE40A750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06E2F-C860-8446-3033-BC49B40A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331D-5809-40D7-9E61-B9A83A2904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76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C3DB1-6C05-29EA-42F6-7166F01D0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5F491-0445-C7F4-5A40-CD5634A4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56D66-7A8A-5F2B-41EE-0931627FC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0AFDA-6649-F956-82DB-40FC22D8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1CAF-39A8-48EC-AFE9-EB12BE9FCFDA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2FFCF-0A4C-51AF-F805-7F5769B2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B033C-73C5-5E20-DED7-7C8999A4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331D-5809-40D7-9E61-B9A83A2904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443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BAB9-66DD-E2B5-3954-BC0837B3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6085E-CDA4-499A-249C-83011AB42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03017-B598-572D-F508-7952860CC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28200-EB4C-0D2B-FD78-0534D8709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1CAF-39A8-48EC-AFE9-EB12BE9FCFDA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08102-666A-F138-53D1-FC480017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3C6AE-8211-3EC5-5171-398C6DF7E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331D-5809-40D7-9E61-B9A83A2904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43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8852B-4D8A-C60A-1E05-04C1970F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A7E76-3E08-D37E-5C9E-AD345F20C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8FA80-531D-251A-0D27-51E35DB3B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B1CAF-39A8-48EC-AFE9-EB12BE9FCFDA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6EBCC-567F-9715-A8E8-B423ADF68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EFE01-4ABC-5226-AB87-EA5EA13F3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A331D-5809-40D7-9E61-B9A83A2904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61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betic&#10;&#10;Description automatically generated">
            <a:extLst>
              <a:ext uri="{FF2B5EF4-FFF2-40B4-BE49-F238E27FC236}">
                <a16:creationId xmlns:a16="http://schemas.microsoft.com/office/drawing/2014/main" id="{F49807CF-E47A-FCB2-35F4-A594E5147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85" y="568877"/>
            <a:ext cx="5384883" cy="5328000"/>
          </a:xfrm>
          <a:prstGeom prst="rect">
            <a:avLst/>
          </a:prstGeom>
        </p:spPr>
      </p:pic>
      <p:pic>
        <p:nvPicPr>
          <p:cNvPr id="7" name="Picture 6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CDEAD9FE-74C3-F9E5-5C64-DF517354E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34" y="-515532"/>
            <a:ext cx="5624377" cy="57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3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 Friendly</dc:creator>
  <cp:lastModifiedBy>Michael L Friendly</cp:lastModifiedBy>
  <cp:revision>1</cp:revision>
  <dcterms:created xsi:type="dcterms:W3CDTF">2024-04-06T19:47:22Z</dcterms:created>
  <dcterms:modified xsi:type="dcterms:W3CDTF">2024-04-06T19:54:50Z</dcterms:modified>
</cp:coreProperties>
</file>