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FF454-1705-14F6-F434-CC7E509761AE}"/>
              </a:ext>
            </a:extLst>
          </p:cNvPr>
          <p:cNvCxnSpPr>
            <a:cxnSpLocks/>
          </p:cNvCxnSpPr>
          <p:nvPr/>
        </p:nvCxnSpPr>
        <p:spPr>
          <a:xfrm>
            <a:off x="1654629" y="1358537"/>
            <a:ext cx="0" cy="189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9CCC0-B89F-1578-9A9A-392CCC04B539}"/>
              </a:ext>
            </a:extLst>
          </p:cNvPr>
          <p:cNvCxnSpPr>
            <a:cxnSpLocks/>
          </p:cNvCxnSpPr>
          <p:nvPr/>
        </p:nvCxnSpPr>
        <p:spPr>
          <a:xfrm>
            <a:off x="1496961" y="3091543"/>
            <a:ext cx="255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5FB03-7CCE-A88A-5779-F0CFF95BE678}"/>
              </a:ext>
            </a:extLst>
          </p:cNvPr>
          <p:cNvCxnSpPr>
            <a:cxnSpLocks/>
          </p:cNvCxnSpPr>
          <p:nvPr/>
        </p:nvCxnSpPr>
        <p:spPr>
          <a:xfrm flipV="1">
            <a:off x="1654629" y="1607574"/>
            <a:ext cx="1449906" cy="148958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AFAE4-95B7-1200-5387-BD4275563E98}"/>
              </a:ext>
            </a:extLst>
          </p:cNvPr>
          <p:cNvCxnSpPr/>
          <p:nvPr/>
        </p:nvCxnSpPr>
        <p:spPr>
          <a:xfrm flipV="1">
            <a:off x="1654629" y="2381865"/>
            <a:ext cx="2401177" cy="70967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8AE1-30B9-B774-C5E2-F9458F83835A}"/>
              </a:ext>
            </a:extLst>
          </p:cNvPr>
          <p:cNvCxnSpPr/>
          <p:nvPr/>
        </p:nvCxnSpPr>
        <p:spPr>
          <a:xfrm>
            <a:off x="3104535" y="1607574"/>
            <a:ext cx="302342" cy="9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CA89F-EAAC-F20D-62F1-49B2F90835C1}"/>
              </a:ext>
            </a:extLst>
          </p:cNvPr>
          <p:cNvCxnSpPr/>
          <p:nvPr/>
        </p:nvCxnSpPr>
        <p:spPr>
          <a:xfrm flipV="1">
            <a:off x="1654629" y="2573594"/>
            <a:ext cx="1752248" cy="51794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97E115-799E-9E9F-4156-8351E93D2534}"/>
              </a:ext>
            </a:extLst>
          </p:cNvPr>
          <p:cNvSpPr txBox="1"/>
          <p:nvPr/>
        </p:nvSpPr>
        <p:spPr>
          <a:xfrm>
            <a:off x="2927555" y="1298390"/>
            <a:ext cx="30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7BE74-67E8-EFA5-AB32-7FB339E6A6E5}"/>
              </a:ext>
            </a:extLst>
          </p:cNvPr>
          <p:cNvSpPr txBox="1"/>
          <p:nvPr/>
        </p:nvSpPr>
        <p:spPr>
          <a:xfrm>
            <a:off x="4004186" y="2144803"/>
            <a:ext cx="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2FFB6-045C-E19C-4628-355DBDC69359}"/>
              </a:ext>
            </a:extLst>
          </p:cNvPr>
          <p:cNvSpPr txBox="1"/>
          <p:nvPr/>
        </p:nvSpPr>
        <p:spPr>
          <a:xfrm rot="20640000">
            <a:off x="2828992" y="2652346"/>
            <a:ext cx="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04290-A04E-3B25-84CE-881F0B8C4097}"/>
              </a:ext>
            </a:extLst>
          </p:cNvPr>
          <p:cNvSpPr txBox="1"/>
          <p:nvPr/>
        </p:nvSpPr>
        <p:spPr>
          <a:xfrm>
            <a:off x="3959938" y="288268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C175-25DE-B07E-BB22-6534EABBD1E5}"/>
              </a:ext>
            </a:extLst>
          </p:cNvPr>
          <p:cNvSpPr txBox="1"/>
          <p:nvPr/>
        </p:nvSpPr>
        <p:spPr>
          <a:xfrm>
            <a:off x="1426029" y="101858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3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ube with balls&#10;&#10;Description automatically generated">
            <a:extLst>
              <a:ext uri="{FF2B5EF4-FFF2-40B4-BE49-F238E27FC236}">
                <a16:creationId xmlns:a16="http://schemas.microsoft.com/office/drawing/2014/main" id="{5D76EBC8-8962-6A39-AAE5-B6E833D7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60" y="1386536"/>
            <a:ext cx="3980952" cy="3980952"/>
          </a:xfrm>
          <a:prstGeom prst="rect">
            <a:avLst/>
          </a:prstGeom>
        </p:spPr>
      </p:pic>
      <p:pic>
        <p:nvPicPr>
          <p:cNvPr id="5" name="Picture 4" descr="A graph of a number of triangles&#10;&#10;Description automatically generated with medium confidence">
            <a:extLst>
              <a:ext uri="{FF2B5EF4-FFF2-40B4-BE49-F238E27FC236}">
                <a16:creationId xmlns:a16="http://schemas.microsoft.com/office/drawing/2014/main" id="{F36234A4-5B0F-ACFC-6AF4-F1FF67407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2" y="1386009"/>
            <a:ext cx="3982006" cy="3982006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3F0A5AB3-9A4A-523B-9460-EB1215E7F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34" y="1386009"/>
            <a:ext cx="3982006" cy="3982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79B0F-73E1-E164-E2C4-48157B16EAB3}"/>
              </a:ext>
            </a:extLst>
          </p:cNvPr>
          <p:cNvSpPr txBox="1"/>
          <p:nvPr/>
        </p:nvSpPr>
        <p:spPr>
          <a:xfrm>
            <a:off x="783771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5961-AF7E-5150-B7F9-1DF8D2B717FE}"/>
              </a:ext>
            </a:extLst>
          </p:cNvPr>
          <p:cNvSpPr txBox="1"/>
          <p:nvPr/>
        </p:nvSpPr>
        <p:spPr>
          <a:xfrm>
            <a:off x="4874367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F422F-FA60-7709-227E-417B2F819336}"/>
              </a:ext>
            </a:extLst>
          </p:cNvPr>
          <p:cNvSpPr txBox="1"/>
          <p:nvPr/>
        </p:nvSpPr>
        <p:spPr>
          <a:xfrm>
            <a:off x="8608416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6691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6</cp:revision>
  <dcterms:created xsi:type="dcterms:W3CDTF">2024-01-31T18:33:51Z</dcterms:created>
  <dcterms:modified xsi:type="dcterms:W3CDTF">2024-02-07T22:30:31Z</dcterms:modified>
</cp:coreProperties>
</file>