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-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0EF4-F56F-0CFE-B0AA-01DA6CB7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98AD2-7BDE-0FE1-8A02-0B9261180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8750-7FF6-677F-5607-547B6E9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6904-A2F9-8F6B-0868-7234BEA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AFC9-2DDD-4651-6E20-52883FFE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0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2155-4E3F-CFEB-0062-D5ECDDF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E8BA-0CF1-9020-6A34-150E090C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B803-A42E-2284-B8B8-1B28C774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814E-7AEF-52BC-924F-34207CCB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BE5B-A192-1155-DECD-8DC247E5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6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522D4-E238-30FE-4ADD-2E8EFAEF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F50D7-441A-83C2-3969-811652394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A6B2-E53D-D8A1-8143-5D73B9AE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79D8-62D6-89D4-8195-E9012C17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EEC9-27EA-C4CC-99AF-2B49AD5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0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420B-4D39-285F-0F19-964962F8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0EC4-6E5A-AC3A-17DE-1B867E7C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D576-6AFB-1426-8A08-3447B76A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4148-D293-B18C-11CB-40B4085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7A96-8E4E-B7C8-BDBF-AC61613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63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DFB8-97DF-FC29-45D3-DEAF0FED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4AD7-2BFF-FEEC-DD37-DCCEAF69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74E5-7694-B3A9-0744-B4E91E5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AD01-112E-0C4D-E187-AB9864FC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59A5-4818-B734-7A19-FA40394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42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943-78FB-650C-023B-2576F2BB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B0C0-4768-5E86-B50C-838466E2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E15B-9AAD-249F-9445-68D56D03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D641-2122-414A-2BFE-FCBE5D5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AA6E-39EB-A4BE-7E4D-DA41F3B8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5C778-99FE-21FB-6B92-53B50BB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83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14BA-D642-7C90-EFEC-1AE07C46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20FC-1FC9-478E-51D5-6972D9DE6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7489C-7D8E-2091-381D-ABAE8B08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5428B-342C-E6D4-101C-B0D36D637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7E943-3C48-D03C-EE87-9D73AEB1D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2A99-7166-74A3-0B76-48EF86D3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18B9A-3208-7314-CBBB-7F43A102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FD5A6-8D8B-3C02-11FE-B260355A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98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466B-6CF8-22C1-1378-01534ECC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1FB04-A5A5-57BE-139A-40134C17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C5078-26EA-6073-FED0-9FE40892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23206-B9B7-CEED-E7C4-D9BB04EB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5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2A66-8369-C1A0-1EF8-4E1EB7F8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2CC78-4182-6116-29E3-DA03AF98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287D6-E67D-4637-78A9-0DF614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4C3E-E8ED-0889-6949-B0AB5E6D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D2A1-44CB-3BA4-1E18-542B2B15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D4D5-683C-404C-3CC7-73AE5EC43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3F3D-BAD4-D039-2F47-159D4A12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C9EC-C681-814B-B8B8-D54AAF0E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EBA8-5C05-E5A9-A155-DC8B387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B749-C948-EAE9-F59B-61A43736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8C51-E85A-9271-FE11-3C0548711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7B487-C2ED-3291-114E-B014D053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16C1-4321-6637-B2F3-766CCAAE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8174-89AE-CF3E-C1FB-4E0AC4BA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B864-1581-D988-F656-E12DF92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2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B0786-3699-B892-279B-589F574D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58FE-334A-E970-9715-13194F0D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797-02FB-491A-E961-52B0C4C1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2396-B916-4A8D-ADBC-544FE8B295C7}" type="datetimeFigureOut">
              <a:rPr lang="en-CA" smtClean="0"/>
              <a:t>2024-10-16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8BC3-E181-4ACA-6163-E608A6F3B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B34B-324F-31C6-5C0D-2DDC10694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66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9ED6BB-6F1B-56F0-AD36-915DD08786ED}"/>
              </a:ext>
            </a:extLst>
          </p:cNvPr>
          <p:cNvGrpSpPr/>
          <p:nvPr/>
        </p:nvGrpSpPr>
        <p:grpSpPr>
          <a:xfrm>
            <a:off x="523875" y="2362199"/>
            <a:ext cx="1771650" cy="3590926"/>
            <a:chOff x="523875" y="2362199"/>
            <a:chExt cx="1771650" cy="359092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3F79CBA-A1EA-E978-15FF-3EC190FB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5673B5E-0FD3-A2EB-B739-1EF85F83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61824E2-D782-D76D-B10D-52FE84E6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CC7AA41-2D58-8D8B-8DAA-B59CC8F1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15D99C6-45D0-58D1-9A5B-945EF4BC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F434952B-928B-1C70-1CDC-09D62D5C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71BB0641-B650-9EEA-0D06-1F32121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3FCB317-E372-F1C0-3864-7EBD8B12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E3A8BC59-9EF7-1977-20D3-F846DE97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2362200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CE63023-3681-890E-864D-A1F75890A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5" y="5572125"/>
              <a:ext cx="457200" cy="381000"/>
              <a:chOff x="432" y="3552"/>
              <a:chExt cx="288" cy="240"/>
            </a:xfrm>
          </p:grpSpPr>
          <p:sp>
            <p:nvSpPr>
              <p:cNvPr id="50" name="Oval 17">
                <a:extLst>
                  <a:ext uri="{FF2B5EF4-FFF2-40B4-BE49-F238E27FC236}">
                    <a16:creationId xmlns:a16="http://schemas.microsoft.com/office/drawing/2014/main" id="{0D078D67-F203-62C1-394F-4EB01C932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18">
                <a:extLst>
                  <a:ext uri="{FF2B5EF4-FFF2-40B4-BE49-F238E27FC236}">
                    <a16:creationId xmlns:a16="http://schemas.microsoft.com/office/drawing/2014/main" id="{92F665DE-3404-0288-5999-324A1CF7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EA38D79-19EE-2D4C-116C-59CCB8BB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475" y="5572125"/>
              <a:ext cx="457200" cy="381000"/>
              <a:chOff x="960" y="3552"/>
              <a:chExt cx="288" cy="240"/>
            </a:xfrm>
          </p:grpSpPr>
          <p:sp>
            <p:nvSpPr>
              <p:cNvPr id="48" name="Oval 23">
                <a:extLst>
                  <a:ext uri="{FF2B5EF4-FFF2-40B4-BE49-F238E27FC236}">
                    <a16:creationId xmlns:a16="http://schemas.microsoft.com/office/drawing/2014/main" id="{29053436-09D0-5213-20E9-BBD18B0B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ECBEC200-FE8D-BDB4-A2B7-8E74329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0AC0FB67-EA93-3BDF-CE85-76F91055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5" y="4962525"/>
              <a:ext cx="152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5C796081-C06D-874D-6476-D69C3BFC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875" y="4962525"/>
              <a:ext cx="2286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2DF0312F-61B4-C441-08C8-8A53328A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" y="4962525"/>
              <a:ext cx="533400" cy="6096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FC3BD30-745A-E1A2-B422-36C4C49FE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275" y="4962525"/>
              <a:ext cx="990600" cy="685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76516465-C333-A583-4179-018ACAC7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4962525"/>
              <a:ext cx="8382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0029B24-B276-C941-60B8-EC047CAB9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9675" y="4962525"/>
              <a:ext cx="4572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8661789-39BF-B7CF-27F4-420B7FC4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6875" y="4962525"/>
              <a:ext cx="1524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CFF4CDB1-C9AA-D3A0-4077-0E0C9155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475" y="4962525"/>
              <a:ext cx="3048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31A6AF-C6C4-7CA6-EBF1-3EADBD0CF497}"/>
              </a:ext>
            </a:extLst>
          </p:cNvPr>
          <p:cNvGrpSpPr/>
          <p:nvPr/>
        </p:nvGrpSpPr>
        <p:grpSpPr>
          <a:xfrm>
            <a:off x="3305175" y="2353008"/>
            <a:ext cx="2441576" cy="3690605"/>
            <a:chOff x="3305175" y="2353008"/>
            <a:chExt cx="2441576" cy="3690605"/>
          </a:xfrm>
        </p:grpSpPr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8EF50E11-73FF-F4EA-DA5C-9691B016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1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1298CCA0-92C2-3DD1-9AAA-F5CA69E4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26819B17-8CF9-3809-F673-D4D90185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9" name="Text Box 7">
              <a:extLst>
                <a:ext uri="{FF2B5EF4-FFF2-40B4-BE49-F238E27FC236}">
                  <a16:creationId xmlns:a16="http://schemas.microsoft.com/office/drawing/2014/main" id="{7E62F9E0-B5D4-3146-6662-C23ABAB04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CFB47639-9A8D-DA46-5DC8-D637E6A5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2717A90C-EB71-9AD4-D6C4-08B4DA2F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151EF441-984B-B5EB-9AC9-1E7D45AA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87D93E4F-8A0D-704B-EA3F-B7F4D15E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276" y="36933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84" name="Oval 22">
              <a:extLst>
                <a:ext uri="{FF2B5EF4-FFF2-40B4-BE49-F238E27FC236}">
                  <a16:creationId xmlns:a16="http://schemas.microsoft.com/office/drawing/2014/main" id="{71B27FE3-4AE8-290D-CA8B-704E1918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5434013"/>
              <a:ext cx="609600" cy="609600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333399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85" name="Object 24">
              <a:extLst>
                <a:ext uri="{FF2B5EF4-FFF2-40B4-BE49-F238E27FC236}">
                  <a16:creationId xmlns:a16="http://schemas.microsoft.com/office/drawing/2014/main" id="{4410C07E-CC60-73E4-B61D-B9103F5AEE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8124358"/>
                </p:ext>
              </p:extLst>
            </p:nvPr>
          </p:nvGraphicFramePr>
          <p:xfrm>
            <a:off x="4960938" y="5434013"/>
            <a:ext cx="346075" cy="593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34" imgH="228501" progId="Equation.DSMT4">
                    <p:embed/>
                  </p:oleObj>
                </mc:Choice>
                <mc:Fallback>
                  <p:oleObj name="Equation" r:id="rId2" imgW="152334" imgH="228501" progId="Equation.DSMT4">
                    <p:embed/>
                    <p:pic>
                      <p:nvPicPr>
                        <p:cNvPr id="19477" name="Object 24">
                          <a:extLst>
                            <a:ext uri="{FF2B5EF4-FFF2-40B4-BE49-F238E27FC236}">
                              <a16:creationId xmlns:a16="http://schemas.microsoft.com/office/drawing/2014/main" id="{03B3CF05-B825-6D91-66F2-06675246F6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938" y="5434013"/>
                          <a:ext cx="346075" cy="593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30EEE20A-C614-10C8-4E68-8822F98D1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775" y="4900613"/>
              <a:ext cx="3048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Line 28">
              <a:extLst>
                <a:ext uri="{FF2B5EF4-FFF2-40B4-BE49-F238E27FC236}">
                  <a16:creationId xmlns:a16="http://schemas.microsoft.com/office/drawing/2014/main" id="{019E4433-529B-ED66-8C3F-A1F1A7068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975" y="4900613"/>
              <a:ext cx="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729C2C2D-A994-3EB4-19F8-DACF335EF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75" y="4900613"/>
              <a:ext cx="2286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22D84FF2-D2E1-427D-840A-17A30358B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575" y="4900613"/>
              <a:ext cx="1066800" cy="7620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227E8CC2-2EA9-737C-1FDA-00C2C3223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175" y="5129213"/>
              <a:ext cx="1143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max R</a:t>
              </a:r>
              <a:r>
                <a:rPr kumimoji="0" lang="en-US" altLang="en-US" sz="18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2" name="Rectangle 44">
              <a:extLst>
                <a:ext uri="{FF2B5EF4-FFF2-40B4-BE49-F238E27FC236}">
                  <a16:creationId xmlns:a16="http://schemas.microsoft.com/office/drawing/2014/main" id="{39398DA4-012C-761F-CBBF-843F139DF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3" name="Text Box 45">
              <a:extLst>
                <a:ext uri="{FF2B5EF4-FFF2-40B4-BE49-F238E27FC236}">
                  <a16:creationId xmlns:a16="http://schemas.microsoft.com/office/drawing/2014/main" id="{A5BFBB3D-CA9B-2FDE-5522-1B2839595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251" y="364807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3C35EE-AECE-1E9D-F7FD-9789FB27BEDE}"/>
              </a:ext>
            </a:extLst>
          </p:cNvPr>
          <p:cNvGrpSpPr/>
          <p:nvPr/>
        </p:nvGrpSpPr>
        <p:grpSpPr>
          <a:xfrm>
            <a:off x="7305677" y="2353006"/>
            <a:ext cx="2758281" cy="3819988"/>
            <a:chOff x="7305677" y="2353006"/>
            <a:chExt cx="2758281" cy="3819988"/>
          </a:xfrm>
        </p:grpSpPr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9FF8A0EC-85FF-A0AF-FE56-8875187B0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476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2E8953D3-1CF6-D2A3-6350-61C820246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6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6C840B47-E05A-33E2-9FB1-85351DF1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876" y="2353006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8" name="Text Box 6">
              <a:extLst>
                <a:ext uri="{FF2B5EF4-FFF2-40B4-BE49-F238E27FC236}">
                  <a16:creationId xmlns:a16="http://schemas.microsoft.com/office/drawing/2014/main" id="{5ABEBD5D-2EDF-5974-CF0B-31DEE40B2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9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BEA1E1A0-5956-2123-D883-3E9CAF97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3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3D918A1D-47DA-1766-A357-9357C0BE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1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52DBF0D0-FC3E-09B5-85E8-300D6107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7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id="{BA5D648E-CA84-ECA9-FD77-67AACE24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521" y="363616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Rectangle 14">
              <a:extLst>
                <a:ext uri="{FF2B5EF4-FFF2-40B4-BE49-F238E27FC236}">
                  <a16:creationId xmlns:a16="http://schemas.microsoft.com/office/drawing/2014/main" id="{F51F5ECD-F407-D23F-0146-67E704E4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7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Rectangle 15">
              <a:extLst>
                <a:ext uri="{FF2B5EF4-FFF2-40B4-BE49-F238E27FC236}">
                  <a16:creationId xmlns:a16="http://schemas.microsoft.com/office/drawing/2014/main" id="{710586B7-71E0-E585-286C-35B12AD8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721" y="363616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98" name="Group 24">
              <a:extLst>
                <a:ext uri="{FF2B5EF4-FFF2-40B4-BE49-F238E27FC236}">
                  <a16:creationId xmlns:a16="http://schemas.microsoft.com/office/drawing/2014/main" id="{509A07AB-1A55-AD59-E011-EA018768D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5677" y="5276056"/>
              <a:ext cx="512763" cy="515938"/>
              <a:chOff x="336" y="3696"/>
              <a:chExt cx="323" cy="325"/>
            </a:xfrm>
          </p:grpSpPr>
          <p:sp>
            <p:nvSpPr>
              <p:cNvPr id="113" name="Oval 20">
                <a:extLst>
                  <a:ext uri="{FF2B5EF4-FFF2-40B4-BE49-F238E27FC236}">
                    <a16:creationId xmlns:a16="http://schemas.microsoft.com/office/drawing/2014/main" id="{3B946212-B398-5840-5ED8-CA5452FAF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96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14" name="Object 21">
                <a:extLst>
                  <a:ext uri="{FF2B5EF4-FFF2-40B4-BE49-F238E27FC236}">
                    <a16:creationId xmlns:a16="http://schemas.microsoft.com/office/drawing/2014/main" id="{3EB855AE-B2BD-5855-CEB6-4D2F0266F8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" y="3704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5028" imgH="228501" progId="Equation.DSMT4">
                      <p:embed/>
                    </p:oleObj>
                  </mc:Choice>
                  <mc:Fallback>
                    <p:oleObj name="Equation" r:id="rId4" imgW="165028" imgH="228501" progId="Equation.DSMT4">
                      <p:embed/>
                      <p:pic>
                        <p:nvPicPr>
                          <p:cNvPr id="20509" name="Object 21">
                            <a:extLst>
                              <a:ext uri="{FF2B5EF4-FFF2-40B4-BE49-F238E27FC236}">
                                <a16:creationId xmlns:a16="http://schemas.microsoft.com/office/drawing/2014/main" id="{DB9D1062-4632-0152-328A-AC27559965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" y="3704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" name="Group 31">
              <a:extLst>
                <a:ext uri="{FF2B5EF4-FFF2-40B4-BE49-F238E27FC236}">
                  <a16:creationId xmlns:a16="http://schemas.microsoft.com/office/drawing/2014/main" id="{233C250A-8A6A-6413-75C6-5779C9C86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3877" y="5657056"/>
              <a:ext cx="512763" cy="515938"/>
              <a:chOff x="2072" y="3832"/>
              <a:chExt cx="323" cy="325"/>
            </a:xfrm>
          </p:grpSpPr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78061B66-1369-19C3-6F99-17A446A44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3832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12" name="Object 29">
                <a:extLst>
                  <a:ext uri="{FF2B5EF4-FFF2-40B4-BE49-F238E27FC236}">
                    <a16:creationId xmlns:a16="http://schemas.microsoft.com/office/drawing/2014/main" id="{4D13CCCD-AEE9-72CD-D20D-DF689CCBAA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851"/>
              <a:ext cx="2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112" imgH="241195" progId="Equation.DSMT4">
                      <p:embed/>
                    </p:oleObj>
                  </mc:Choice>
                  <mc:Fallback>
                    <p:oleObj name="Equation" r:id="rId6" imgW="203112" imgH="241195" progId="Equation.DSMT4">
                      <p:embed/>
                      <p:pic>
                        <p:nvPicPr>
                          <p:cNvPr id="20507" name="Object 29">
                            <a:extLst>
                              <a:ext uri="{FF2B5EF4-FFF2-40B4-BE49-F238E27FC236}">
                                <a16:creationId xmlns:a16="http://schemas.microsoft.com/office/drawing/2014/main" id="{34FC6924-67BF-B269-B0B0-768DD092D0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851"/>
                            <a:ext cx="24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0" name="Line 32">
              <a:extLst>
                <a:ext uri="{FF2B5EF4-FFF2-40B4-BE49-F238E27FC236}">
                  <a16:creationId xmlns:a16="http://schemas.microsoft.com/office/drawing/2014/main" id="{B4320A65-4026-C8DE-7658-FDD166BD2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7090" y="4895056"/>
              <a:ext cx="611187" cy="765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1" name="Line 33">
              <a:extLst>
                <a:ext uri="{FF2B5EF4-FFF2-40B4-BE49-F238E27FC236}">
                  <a16:creationId xmlns:a16="http://schemas.microsoft.com/office/drawing/2014/main" id="{11BFFBB6-8F29-7938-EFCE-7C824F6F3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1077" y="4895056"/>
              <a:ext cx="914400" cy="8382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2" name="Line 34">
              <a:extLst>
                <a:ext uri="{FF2B5EF4-FFF2-40B4-BE49-F238E27FC236}">
                  <a16:creationId xmlns:a16="http://schemas.microsoft.com/office/drawing/2014/main" id="{AE5098DD-E6E1-8008-6CB5-E911C1D84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7277" y="4895056"/>
              <a:ext cx="1295400" cy="914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3" name="Line 35">
              <a:extLst>
                <a:ext uri="{FF2B5EF4-FFF2-40B4-BE49-F238E27FC236}">
                  <a16:creationId xmlns:a16="http://schemas.microsoft.com/office/drawing/2014/main" id="{F7D0B531-19CB-152E-C826-CBBD95B98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1290" y="4891881"/>
              <a:ext cx="1143000" cy="457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4" name="Line 36">
              <a:extLst>
                <a:ext uri="{FF2B5EF4-FFF2-40B4-BE49-F238E27FC236}">
                  <a16:creationId xmlns:a16="http://schemas.microsoft.com/office/drawing/2014/main" id="{4C685D5A-F039-CB1A-ED56-FE9BA95B4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9077" y="4895056"/>
              <a:ext cx="1447800" cy="5334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5" name="Line 37">
              <a:extLst>
                <a:ext uri="{FF2B5EF4-FFF2-40B4-BE49-F238E27FC236}">
                  <a16:creationId xmlns:a16="http://schemas.microsoft.com/office/drawing/2014/main" id="{2C166FC6-F152-4B36-E62D-CCF52FD11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9077" y="4895056"/>
              <a:ext cx="1905000" cy="6096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6" name="Line 38">
              <a:extLst>
                <a:ext uri="{FF2B5EF4-FFF2-40B4-BE49-F238E27FC236}">
                  <a16:creationId xmlns:a16="http://schemas.microsoft.com/office/drawing/2014/main" id="{E6D6A3EE-99EA-CEE4-DC2A-54B48804E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1" y="4818856"/>
              <a:ext cx="66675" cy="4572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7" name="Line 39">
              <a:extLst>
                <a:ext uri="{FF2B5EF4-FFF2-40B4-BE49-F238E27FC236}">
                  <a16:creationId xmlns:a16="http://schemas.microsoft.com/office/drawing/2014/main" id="{86B6C003-1805-9D78-11B7-F28EB949E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5439" y="4818856"/>
              <a:ext cx="274638" cy="914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5B3795F4-C636-8F15-A4B5-8A89AA300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901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09" name="Rectangle 43">
              <a:extLst>
                <a:ext uri="{FF2B5EF4-FFF2-40B4-BE49-F238E27FC236}">
                  <a16:creationId xmlns:a16="http://schemas.microsoft.com/office/drawing/2014/main" id="{BA3604E0-AE69-F61F-69AB-2A4FD8F6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9026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10" name="Rectangle 44">
              <a:extLst>
                <a:ext uri="{FF2B5EF4-FFF2-40B4-BE49-F238E27FC236}">
                  <a16:creationId xmlns:a16="http://schemas.microsoft.com/office/drawing/2014/main" id="{00F98743-3AB0-CF44-BEE6-3F5BAC74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0558" y="359092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9ED6BB-6F1B-56F0-AD36-915DD08786ED}"/>
              </a:ext>
            </a:extLst>
          </p:cNvPr>
          <p:cNvGrpSpPr/>
          <p:nvPr/>
        </p:nvGrpSpPr>
        <p:grpSpPr>
          <a:xfrm>
            <a:off x="523875" y="2362199"/>
            <a:ext cx="1771650" cy="3590926"/>
            <a:chOff x="523875" y="2362199"/>
            <a:chExt cx="1771650" cy="359092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3F79CBA-A1EA-E978-15FF-3EC190FB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5673B5E-0FD3-A2EB-B739-1EF85F83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61824E2-D782-D76D-B10D-52FE84E6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CC7AA41-2D58-8D8B-8DAA-B59CC8F1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15D99C6-45D0-58D1-9A5B-945EF4BC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F434952B-928B-1C70-1CDC-09D62D5C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71BB0641-B650-9EEA-0D06-1F32121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3FCB317-E372-F1C0-3864-7EBD8B12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E3A8BC59-9EF7-1977-20D3-F846DE97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2362200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CE63023-3681-890E-864D-A1F75890A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5" y="5572125"/>
              <a:ext cx="457200" cy="381000"/>
              <a:chOff x="432" y="3552"/>
              <a:chExt cx="288" cy="240"/>
            </a:xfrm>
          </p:grpSpPr>
          <p:sp>
            <p:nvSpPr>
              <p:cNvPr id="50" name="Oval 17">
                <a:extLst>
                  <a:ext uri="{FF2B5EF4-FFF2-40B4-BE49-F238E27FC236}">
                    <a16:creationId xmlns:a16="http://schemas.microsoft.com/office/drawing/2014/main" id="{0D078D67-F203-62C1-394F-4EB01C932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18">
                <a:extLst>
                  <a:ext uri="{FF2B5EF4-FFF2-40B4-BE49-F238E27FC236}">
                    <a16:creationId xmlns:a16="http://schemas.microsoft.com/office/drawing/2014/main" id="{92F665DE-3404-0288-5999-324A1CF7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EA38D79-19EE-2D4C-116C-59CCB8BB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475" y="5572125"/>
              <a:ext cx="457200" cy="381000"/>
              <a:chOff x="960" y="3552"/>
              <a:chExt cx="288" cy="240"/>
            </a:xfrm>
          </p:grpSpPr>
          <p:sp>
            <p:nvSpPr>
              <p:cNvPr id="48" name="Oval 23">
                <a:extLst>
                  <a:ext uri="{FF2B5EF4-FFF2-40B4-BE49-F238E27FC236}">
                    <a16:creationId xmlns:a16="http://schemas.microsoft.com/office/drawing/2014/main" id="{29053436-09D0-5213-20E9-BBD18B0B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ECBEC200-FE8D-BDB4-A2B7-8E74329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0AC0FB67-EA93-3BDF-CE85-76F91055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5" y="4962525"/>
              <a:ext cx="152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5C796081-C06D-874D-6476-D69C3BFC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875" y="4962525"/>
              <a:ext cx="2286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2DF0312F-61B4-C441-08C8-8A53328A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" y="4962525"/>
              <a:ext cx="533400" cy="6096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FC3BD30-745A-E1A2-B422-36C4C49FE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275" y="4962525"/>
              <a:ext cx="990600" cy="685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76516465-C333-A583-4179-018ACAC7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4962525"/>
              <a:ext cx="8382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0029B24-B276-C941-60B8-EC047CAB9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9675" y="4962525"/>
              <a:ext cx="4572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8661789-39BF-B7CF-27F4-420B7FC4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6875" y="4962525"/>
              <a:ext cx="1524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CFF4CDB1-C9AA-D3A0-4077-0E0C9155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475" y="4962525"/>
              <a:ext cx="3048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EADEAC-3713-6D22-3D7C-54AE71E75D8A}"/>
              </a:ext>
            </a:extLst>
          </p:cNvPr>
          <p:cNvSpPr txBox="1"/>
          <p:nvPr/>
        </p:nvSpPr>
        <p:spPr>
          <a:xfrm>
            <a:off x="523875" y="2002970"/>
            <a:ext cx="17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PCA</a:t>
            </a:r>
          </a:p>
        </p:txBody>
      </p:sp>
      <p:pic>
        <p:nvPicPr>
          <p:cNvPr id="3" name="Picture 16" descr="pcademo11">
            <a:extLst>
              <a:ext uri="{FF2B5EF4-FFF2-40B4-BE49-F238E27FC236}">
                <a16:creationId xmlns:a16="http://schemas.microsoft.com/office/drawing/2014/main" id="{5F8B054B-A6A9-FC5F-FAEF-F6775A89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61" y="2057537"/>
            <a:ext cx="3314426" cy="331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5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7">
            <a:extLst>
              <a:ext uri="{FF2B5EF4-FFF2-40B4-BE49-F238E27FC236}">
                <a16:creationId xmlns:a16="http://schemas.microsoft.com/office/drawing/2014/main" id="{08D70CE8-5AEA-4E51-99E6-DC147DE927B6}"/>
              </a:ext>
            </a:extLst>
          </p:cNvPr>
          <p:cNvGrpSpPr>
            <a:grpSpLocks/>
          </p:cNvGrpSpPr>
          <p:nvPr/>
        </p:nvGrpSpPr>
        <p:grpSpPr bwMode="auto">
          <a:xfrm>
            <a:off x="1556657" y="801188"/>
            <a:ext cx="1296988" cy="3429000"/>
            <a:chOff x="1008" y="1152"/>
            <a:chExt cx="817" cy="2160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F2D3274D-C753-6437-9DB8-07D30E2DD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152"/>
              <a:ext cx="240" cy="216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09E18B4B-4978-0F23-5A62-66D8D14D1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52"/>
              <a:ext cx="240" cy="216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8" name="Rectangle 6">
              <a:extLst>
                <a:ext uri="{FF2B5EF4-FFF2-40B4-BE49-F238E27FC236}">
                  <a16:creationId xmlns:a16="http://schemas.microsoft.com/office/drawing/2014/main" id="{11B44159-D21B-52E7-A883-5D98961D0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52"/>
              <a:ext cx="240" cy="2160"/>
            </a:xfrm>
            <a:prstGeom prst="rect">
              <a:avLst/>
            </a:prstGeom>
            <a:solidFill>
              <a:srgbClr val="BBE0E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9" name="Text Box 7">
              <a:extLst>
                <a:ext uri="{FF2B5EF4-FFF2-40B4-BE49-F238E27FC236}">
                  <a16:creationId xmlns:a16="http://schemas.microsoft.com/office/drawing/2014/main" id="{CE0DDC5C-B48B-AE91-6406-E5D761CEF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112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5BE78F83-1463-026E-6078-DC442EE23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112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700A3DFF-F255-C930-3487-4E2225057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112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24" name="Rectangle 11">
            <a:extLst>
              <a:ext uri="{FF2B5EF4-FFF2-40B4-BE49-F238E27FC236}">
                <a16:creationId xmlns:a16="http://schemas.microsoft.com/office/drawing/2014/main" id="{E5612B00-E3FC-45C0-4109-0A27D80E3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57" y="801188"/>
            <a:ext cx="381000" cy="3429000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64399983-D54B-5436-9FC9-50810AFD6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57" y="2325188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7E110545-F79A-DD91-1587-43D71407EF1C}"/>
              </a:ext>
            </a:extLst>
          </p:cNvPr>
          <p:cNvGrpSpPr>
            <a:grpSpLocks/>
          </p:cNvGrpSpPr>
          <p:nvPr/>
        </p:nvGrpSpPr>
        <p:grpSpPr bwMode="auto">
          <a:xfrm>
            <a:off x="1937657" y="4763588"/>
            <a:ext cx="609600" cy="609600"/>
            <a:chOff x="816" y="3648"/>
            <a:chExt cx="384" cy="336"/>
          </a:xfrm>
        </p:grpSpPr>
        <p:sp>
          <p:nvSpPr>
            <p:cNvPr id="34" name="Oval 22">
              <a:extLst>
                <a:ext uri="{FF2B5EF4-FFF2-40B4-BE49-F238E27FC236}">
                  <a16:creationId xmlns:a16="http://schemas.microsoft.com/office/drawing/2014/main" id="{F5889FA6-4F9B-5F52-BAAD-0924B86DB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648"/>
              <a:ext cx="384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333399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35" name="Object 24">
              <a:extLst>
                <a:ext uri="{FF2B5EF4-FFF2-40B4-BE49-F238E27FC236}">
                  <a16:creationId xmlns:a16="http://schemas.microsoft.com/office/drawing/2014/main" id="{F801E00F-1F8C-16C6-289E-77A919EC2E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9" y="3648"/>
            <a:ext cx="218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34" imgH="228501" progId="Equation.DSMT4">
                    <p:embed/>
                  </p:oleObj>
                </mc:Choice>
                <mc:Fallback>
                  <p:oleObj name="Equation" r:id="rId2" imgW="152334" imgH="228501" progId="Equation.DSMT4">
                    <p:embed/>
                    <p:pic>
                      <p:nvPicPr>
                        <p:cNvPr id="35862" name="Object 24">
                          <a:extLst>
                            <a:ext uri="{FF2B5EF4-FFF2-40B4-BE49-F238E27FC236}">
                              <a16:creationId xmlns:a16="http://schemas.microsoft.com/office/drawing/2014/main" id="{0DE12CE7-9A31-D56B-CCBD-56D16A1A38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3648"/>
                          <a:ext cx="218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Line 27">
            <a:extLst>
              <a:ext uri="{FF2B5EF4-FFF2-40B4-BE49-F238E27FC236}">
                <a16:creationId xmlns:a16="http://schemas.microsoft.com/office/drawing/2014/main" id="{0E92A67B-0B2A-4F80-A700-99E7523EBF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85257" y="4230188"/>
            <a:ext cx="30480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A5857676-41EC-5EB0-A5F2-E7B736DDA4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2457" y="4230188"/>
            <a:ext cx="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62CF868E-D73B-3D36-4F10-35BEAA8925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4857" y="4230188"/>
            <a:ext cx="228600" cy="6096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6DA9006C-620C-6FC9-393B-37255CC5D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057" y="4230188"/>
            <a:ext cx="1066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stealth" w="med" len="lg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Text Box 32">
            <a:extLst>
              <a:ext uri="{FF2B5EF4-FFF2-40B4-BE49-F238E27FC236}">
                <a16:creationId xmlns:a16="http://schemas.microsoft.com/office/drawing/2014/main" id="{A5DB6EB3-25B9-D41B-256B-1CC986671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657" y="4458788"/>
            <a:ext cx="114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max R</a:t>
            </a:r>
            <a:r>
              <a:rPr kumimoji="0" lang="en-US" alt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2" name="Rectangle 44">
            <a:extLst>
              <a:ext uri="{FF2B5EF4-FFF2-40B4-BE49-F238E27FC236}">
                <a16:creationId xmlns:a16="http://schemas.microsoft.com/office/drawing/2014/main" id="{EEF3F96F-DA8C-C49C-1EBE-DF3F7F130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707" y="1258388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33" name="Text Box 45">
            <a:extLst>
              <a:ext uri="{FF2B5EF4-FFF2-40B4-BE49-F238E27FC236}">
                <a16:creationId xmlns:a16="http://schemas.microsoft.com/office/drawing/2014/main" id="{3F264917-E64A-F470-5E9E-67506C8B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432" y="2328363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~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3A7D9DE-C23A-C343-254D-1A894264C7DA}"/>
              </a:ext>
            </a:extLst>
          </p:cNvPr>
          <p:cNvGrpSpPr/>
          <p:nvPr/>
        </p:nvGrpSpPr>
        <p:grpSpPr>
          <a:xfrm>
            <a:off x="3770821" y="1221811"/>
            <a:ext cx="4467488" cy="3127504"/>
            <a:chOff x="3570514" y="1221811"/>
            <a:chExt cx="4467488" cy="312750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198E276-5564-6CAF-A0D0-582A1FFD51A8}"/>
                </a:ext>
              </a:extLst>
            </p:cNvPr>
            <p:cNvGrpSpPr/>
            <p:nvPr/>
          </p:nvGrpSpPr>
          <p:grpSpPr>
            <a:xfrm>
              <a:off x="3570514" y="1221811"/>
              <a:ext cx="3761835" cy="3127504"/>
              <a:chOff x="4206240" y="1502793"/>
              <a:chExt cx="3761835" cy="3127504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781D427-CAA4-5233-3EB9-4B290E2629BD}"/>
                  </a:ext>
                </a:extLst>
              </p:cNvPr>
              <p:cNvCxnSpPr/>
              <p:nvPr/>
            </p:nvCxnSpPr>
            <p:spPr>
              <a:xfrm flipH="1">
                <a:off x="4563425" y="3393575"/>
                <a:ext cx="1530131" cy="3542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29DB2FE-2700-CCD2-64B5-F1CE31F2BD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56500" y="3429000"/>
                <a:ext cx="337056" cy="80118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ash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Parallelogram 42">
                <a:extLst>
                  <a:ext uri="{FF2B5EF4-FFF2-40B4-BE49-F238E27FC236}">
                    <a16:creationId xmlns:a16="http://schemas.microsoft.com/office/drawing/2014/main" id="{278E2691-9F50-DFC6-3BA6-9B6FCD724867}"/>
                  </a:ext>
                </a:extLst>
              </p:cNvPr>
              <p:cNvSpPr/>
              <p:nvPr/>
            </p:nvSpPr>
            <p:spPr>
              <a:xfrm>
                <a:off x="4223925" y="1502793"/>
                <a:ext cx="3744150" cy="2727395"/>
              </a:xfrm>
              <a:prstGeom prst="parallelogram">
                <a:avLst>
                  <a:gd name="adj" fmla="val 40646"/>
                </a:avLst>
              </a:prstGeom>
              <a:solidFill>
                <a:schemeClr val="bg2">
                  <a:lumMod val="90000"/>
                  <a:alpha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DE14D77-D3E1-CB3A-4459-806B17CDAD7F}"/>
                  </a:ext>
                </a:extLst>
              </p:cNvPr>
              <p:cNvCxnSpPr/>
              <p:nvPr/>
            </p:nvCxnSpPr>
            <p:spPr>
              <a:xfrm>
                <a:off x="4206240" y="4230188"/>
                <a:ext cx="2072640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04065C50-3BE5-ADF5-1A8F-156F8DDC9165}"/>
                  </a:ext>
                </a:extLst>
              </p:cNvPr>
              <p:cNvCxnSpPr/>
              <p:nvPr/>
            </p:nvCxnSpPr>
            <p:spPr>
              <a:xfrm flipV="1">
                <a:off x="4223925" y="2556963"/>
                <a:ext cx="679001" cy="167322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EA84C9D-2C3D-7E9D-5377-6BA12D02F7AB}"/>
                  </a:ext>
                </a:extLst>
              </p:cNvPr>
              <p:cNvCxnSpPr/>
              <p:nvPr/>
            </p:nvCxnSpPr>
            <p:spPr>
              <a:xfrm flipV="1">
                <a:off x="4223925" y="1933303"/>
                <a:ext cx="1872075" cy="2296885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82E9B97-0619-EAD5-5791-7564AA8E7817}"/>
                  </a:ext>
                </a:extLst>
              </p:cNvPr>
              <p:cNvCxnSpPr/>
              <p:nvPr/>
            </p:nvCxnSpPr>
            <p:spPr>
              <a:xfrm>
                <a:off x="6096000" y="1942011"/>
                <a:ext cx="0" cy="1451564"/>
              </a:xfrm>
              <a:prstGeom prst="straightConnector1">
                <a:avLst/>
              </a:prstGeom>
              <a:ln w="22225">
                <a:solidFill>
                  <a:schemeClr val="accent6">
                    <a:lumMod val="75000"/>
                  </a:schemeClr>
                </a:solidFill>
                <a:prstDash val="lg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31A3B71-F6E7-268C-953B-FE10CB640F42}"/>
                  </a:ext>
                </a:extLst>
              </p:cNvPr>
              <p:cNvCxnSpPr/>
              <p:nvPr/>
            </p:nvCxnSpPr>
            <p:spPr>
              <a:xfrm flipV="1">
                <a:off x="4206240" y="3393575"/>
                <a:ext cx="1889760" cy="836613"/>
              </a:xfrm>
              <a:prstGeom prst="straightConnector1">
                <a:avLst/>
              </a:prstGeom>
              <a:ln w="22225"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71F72B4-78C2-06E1-684C-F5F15715F63A}"/>
                  </a:ext>
                </a:extLst>
              </p:cNvPr>
              <p:cNvSpPr txBox="1"/>
              <p:nvPr/>
            </p:nvSpPr>
            <p:spPr>
              <a:xfrm>
                <a:off x="5947955" y="4230187"/>
                <a:ext cx="4789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CA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30A9F9B-FC5E-D35B-A0A6-5ECBF1E6FF97}"/>
                  </a:ext>
                </a:extLst>
              </p:cNvPr>
              <p:cNvSpPr txBox="1"/>
              <p:nvPr/>
            </p:nvSpPr>
            <p:spPr>
              <a:xfrm>
                <a:off x="4346166" y="2356907"/>
                <a:ext cx="487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CA" sz="20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16CCB03-00E5-ABF3-542D-48017B3951FF}"/>
                  </a:ext>
                </a:extLst>
              </p:cNvPr>
              <p:cNvSpPr txBox="1"/>
              <p:nvPr/>
            </p:nvSpPr>
            <p:spPr>
              <a:xfrm>
                <a:off x="6045926" y="1563833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64" name="Object 24">
                    <a:extLst>
                      <a:ext uri="{FF2B5EF4-FFF2-40B4-BE49-F238E27FC236}">
                        <a16:creationId xmlns:a16="http://schemas.microsoft.com/office/drawing/2014/main" id="{595060AC-E43D-524B-B889-DDDAFEA1098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92331305"/>
                      </p:ext>
                    </p:extLst>
                  </p:nvPr>
                </p:nvGraphicFramePr>
                <p:xfrm>
                  <a:off x="6143371" y="3206426"/>
                  <a:ext cx="259669" cy="44514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4" imgW="152280" imgH="228600" progId="Equation.DSMT4">
                          <p:embed/>
                        </p:oleObj>
                      </mc:Choice>
                      <mc:Fallback>
                        <p:oleObj name="Equation" r:id="rId4" imgW="152280" imgH="228600" progId="Equation.DSMT4">
                          <p:embed/>
                          <p:pic>
                            <p:nvPicPr>
                              <p:cNvPr id="35" name="Object 24">
                                <a:extLst>
                                  <a:ext uri="{FF2B5EF4-FFF2-40B4-BE49-F238E27FC236}">
                                    <a16:creationId xmlns:a16="http://schemas.microsoft.com/office/drawing/2014/main" id="{F801E00F-1F8C-16C6-289E-77A919EC2E6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43371" y="3206426"/>
                                <a:ext cx="259669" cy="44514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64" name="Object 24">
                    <a:extLst>
                      <a:ext uri="{FF2B5EF4-FFF2-40B4-BE49-F238E27FC236}">
                        <a16:creationId xmlns:a16="http://schemas.microsoft.com/office/drawing/2014/main" id="{595060AC-E43D-524B-B889-DDDAFEA10986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92331305"/>
                      </p:ext>
                    </p:extLst>
                  </p:nvPr>
                </p:nvGraphicFramePr>
                <p:xfrm>
                  <a:off x="6143371" y="3206426"/>
                  <a:ext cx="259669" cy="44514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4" imgW="152280" imgH="228600" progId="Equation.DSMT4">
                          <p:embed/>
                        </p:oleObj>
                      </mc:Choice>
                      <mc:Fallback>
                        <p:oleObj name="Equation" r:id="rId4" imgW="152280" imgH="228600" progId="Equation.DSMT4">
                          <p:embed/>
                          <p:pic>
                            <p:nvPicPr>
                              <p:cNvPr id="35" name="Object 24">
                                <a:extLst>
                                  <a:ext uri="{FF2B5EF4-FFF2-40B4-BE49-F238E27FC236}">
                                    <a16:creationId xmlns:a16="http://schemas.microsoft.com/office/drawing/2014/main" id="{F801E00F-1F8C-16C6-289E-77A919EC2E64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143371" y="3206426"/>
                                <a:ext cx="259669" cy="44514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DE9D92-CFE4-57E7-9F73-EDA909275C04}"/>
                  </a:ext>
                </a:extLst>
              </p:cNvPr>
              <p:cNvSpPr txBox="1"/>
              <p:nvPr/>
            </p:nvSpPr>
            <p:spPr>
              <a:xfrm>
                <a:off x="6026331" y="2318194"/>
                <a:ext cx="5747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2400" dirty="0">
                    <a:solidFill>
                      <a:schemeClr val="accent6">
                        <a:lumMod val="75000"/>
                      </a:schemeClr>
                    </a:solidFill>
                  </a:rPr>
                  <a:t>e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E7ED4A-3D27-DBCD-2F69-8CB89E3CA4F8}"/>
                    </a:ext>
                  </a:extLst>
                </p:cNvPr>
                <p:cNvSpPr txBox="1"/>
                <p:nvPr/>
              </p:nvSpPr>
              <p:spPr>
                <a:xfrm>
                  <a:off x="6516875" y="2947962"/>
                  <a:ext cx="152112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2000" dirty="0"/>
                    <a:t>max r</a:t>
                  </a:r>
                  <a:r>
                    <a:rPr lang="en-CA" sz="2000" baseline="30000" dirty="0"/>
                    <a:t>2</a:t>
                  </a:r>
                  <a:r>
                    <a:rPr lang="en-CA" sz="2000" dirty="0"/>
                    <a:t>(y,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CA" sz="2000" dirty="0"/>
                    <a:t>)</a:t>
                  </a:r>
                </a:p>
                <a:p>
                  <a:r>
                    <a:rPr lang="en-CA" sz="2000" dirty="0">
                      <a:sym typeface="Symbol" panose="05050102010706020507" pitchFamily="18" charset="2"/>
                    </a:rPr>
                    <a:t></a:t>
                  </a:r>
                  <a:r>
                    <a:rPr lang="en-CA" sz="2000" dirty="0"/>
                    <a:t> min </a:t>
                  </a:r>
                  <a14:m>
                    <m:oMath xmlns:m="http://schemas.openxmlformats.org/officeDocument/2006/math">
                      <m:r>
                        <a:rPr lang="en-CA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∥</m:t>
                      </m:r>
                    </m:oMath>
                  </a14:m>
                  <a:endParaRPr lang="en-CA" sz="20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BE7ED4A-3D27-DBCD-2F69-8CB89E3CA4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875" y="2947962"/>
                  <a:ext cx="1521127" cy="707886"/>
                </a:xfrm>
                <a:prstGeom prst="rect">
                  <a:avLst/>
                </a:prstGeom>
                <a:blipFill>
                  <a:blip r:embed="rId6"/>
                  <a:stretch>
                    <a:fillRect l="-4418" t="-5172" r="-5221" b="-146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467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>
            <a:extLst>
              <a:ext uri="{FF2B5EF4-FFF2-40B4-BE49-F238E27FC236}">
                <a16:creationId xmlns:a16="http://schemas.microsoft.com/office/drawing/2014/main" id="{20E40A6D-A6F7-C151-5FEE-4F351C2A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7F2920CA-BF36-7F1C-C448-152DF708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8592E55A-5E80-0BBD-5BB8-5012819D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3" name="Text Box 7">
            <a:extLst>
              <a:ext uri="{FF2B5EF4-FFF2-40B4-BE49-F238E27FC236}">
                <a16:creationId xmlns:a16="http://schemas.microsoft.com/office/drawing/2014/main" id="{BC17DC79-B1D7-F4EA-E625-E820D94C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B5A02FC8-8FBF-D70D-3AE8-D9A816AD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20DB1D52-9CF9-D83B-65A0-1993B3D5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5533414E-A705-1666-C62F-334C6BF9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18588FB8-082D-7E90-AEDB-2C02FE16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DBAB9497-0AA3-AD39-B1ED-DBD346E0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9864ACF-8DE3-B5A5-3C58-B09C6018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19733BC1-616C-468D-3BF0-1CB3AD84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Text Box 19">
            <a:extLst>
              <a:ext uri="{FF2B5EF4-FFF2-40B4-BE49-F238E27FC236}">
                <a16:creationId xmlns:a16="http://schemas.microsoft.com/office/drawing/2014/main" id="{4E9CEB14-964D-AF87-3AB2-3618465F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v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Oval 20">
            <a:extLst>
              <a:ext uri="{FF2B5EF4-FFF2-40B4-BE49-F238E27FC236}">
                <a16:creationId xmlns:a16="http://schemas.microsoft.com/office/drawing/2014/main" id="{5033ABB9-0777-6A8A-F714-581ECE64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206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Text Box 21">
            <a:extLst>
              <a:ext uri="{FF2B5EF4-FFF2-40B4-BE49-F238E27FC236}">
                <a16:creationId xmlns:a16="http://schemas.microsoft.com/office/drawing/2014/main" id="{070C5D29-70D2-0FF1-59AF-698DACF0B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w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Line 24">
            <a:extLst>
              <a:ext uri="{FF2B5EF4-FFF2-40B4-BE49-F238E27FC236}">
                <a16:creationId xmlns:a16="http://schemas.microsoft.com/office/drawing/2014/main" id="{4367411C-A8E6-E421-57BA-EE6B5C235C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5525" y="4152900"/>
            <a:ext cx="296863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52DFB4ED-ABE5-D62F-7CB0-5C9948806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2725" y="4152900"/>
            <a:ext cx="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58C5EEBD-02F3-D899-7A1E-9B445B1CC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25" y="4152900"/>
            <a:ext cx="30480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Line 28">
            <a:extLst>
              <a:ext uri="{FF2B5EF4-FFF2-40B4-BE49-F238E27FC236}">
                <a16:creationId xmlns:a16="http://schemas.microsoft.com/office/drawing/2014/main" id="{399E56B0-9C01-A8D8-1C7E-06FBD2E872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7725" y="4152900"/>
            <a:ext cx="762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Line 29">
            <a:extLst>
              <a:ext uri="{FF2B5EF4-FFF2-40B4-BE49-F238E27FC236}">
                <a16:creationId xmlns:a16="http://schemas.microsoft.com/office/drawing/2014/main" id="{74B07826-2DE3-2974-DB84-7F2FAA325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525" y="4152900"/>
            <a:ext cx="1524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Line 31">
            <a:extLst>
              <a:ext uri="{FF2B5EF4-FFF2-40B4-BE49-F238E27FC236}">
                <a16:creationId xmlns:a16="http://schemas.microsoft.com/office/drawing/2014/main" id="{904FE12B-72E4-3D93-1A53-33661A5FE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1125" y="5067300"/>
            <a:ext cx="1066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8E7FA35F-B3F4-2069-89B2-BC1D801B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46863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max R</a:t>
            </a:r>
            <a:r>
              <a:rPr kumimoji="0" lang="en-US" alt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5" name="Group 38">
            <a:extLst>
              <a:ext uri="{FF2B5EF4-FFF2-40B4-BE49-F238E27FC236}">
                <a16:creationId xmlns:a16="http://schemas.microsoft.com/office/drawing/2014/main" id="{E86AB663-0D62-CB54-8DEA-97CB0A11E3A5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5219700"/>
            <a:ext cx="609600" cy="533400"/>
            <a:chOff x="1488" y="96"/>
            <a:chExt cx="384" cy="336"/>
          </a:xfrm>
        </p:grpSpPr>
        <p:sp>
          <p:nvSpPr>
            <p:cNvPr id="60" name="Oval 34">
              <a:extLst>
                <a:ext uri="{FF2B5EF4-FFF2-40B4-BE49-F238E27FC236}">
                  <a16:creationId xmlns:a16="http://schemas.microsoft.com/office/drawing/2014/main" id="{2812EE41-F70A-88C1-0293-177AC2ECA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96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Text Box 35">
              <a:extLst>
                <a:ext uri="{FF2B5EF4-FFF2-40B4-BE49-F238E27FC236}">
                  <a16:creationId xmlns:a16="http://schemas.microsoft.com/office/drawing/2014/main" id="{73DB11F0-6FB0-2390-5B29-D8DBA3CAD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6" name="Group 39">
            <a:extLst>
              <a:ext uri="{FF2B5EF4-FFF2-40B4-BE49-F238E27FC236}">
                <a16:creationId xmlns:a16="http://schemas.microsoft.com/office/drawing/2014/main" id="{A245AB48-812D-5A40-C850-95E60BEC3B25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5219700"/>
            <a:ext cx="609600" cy="533400"/>
            <a:chOff x="2640" y="0"/>
            <a:chExt cx="384" cy="336"/>
          </a:xfrm>
        </p:grpSpPr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47E19E14-DDDF-A837-FB61-0A358FFFB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0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Text Box 37">
              <a:extLst>
                <a:ext uri="{FF2B5EF4-FFF2-40B4-BE49-F238E27FC236}">
                  <a16:creationId xmlns:a16="http://schemas.microsoft.com/office/drawing/2014/main" id="{48F57647-A482-EF19-3819-EDE490A23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w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7" name="Line 40">
            <a:extLst>
              <a:ext uri="{FF2B5EF4-FFF2-40B4-BE49-F238E27FC236}">
                <a16:creationId xmlns:a16="http://schemas.microsoft.com/office/drawing/2014/main" id="{D59FADBA-5953-FD26-0416-721CF0FFB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50" y="5448300"/>
            <a:ext cx="533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A7E1175A-DDF6-B92E-DB00-029C6122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160020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AD0130A1-9B15-97DB-848C-223D5039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61925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9B4CE26B-7ACC-64E6-B747-42F4EA8E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9273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~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142F2-9F0B-A414-7E84-1BDD502F6647}"/>
              </a:ext>
            </a:extLst>
          </p:cNvPr>
          <p:cNvGrpSpPr/>
          <p:nvPr/>
        </p:nvGrpSpPr>
        <p:grpSpPr>
          <a:xfrm>
            <a:off x="624285" y="1533524"/>
            <a:ext cx="2758281" cy="3925098"/>
            <a:chOff x="6536531" y="2305046"/>
            <a:chExt cx="2758281" cy="3925098"/>
          </a:xfrm>
        </p:grpSpPr>
        <p:sp>
          <p:nvSpPr>
            <p:cNvPr id="77" name="Rectangle 3">
              <a:extLst>
                <a:ext uri="{FF2B5EF4-FFF2-40B4-BE49-F238E27FC236}">
                  <a16:creationId xmlns:a16="http://schemas.microsoft.com/office/drawing/2014/main" id="{6D84BC70-9420-2903-3304-739416D4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3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CF2B3E2F-B041-9D43-E03D-23A20481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5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EFD3833B-7A12-2F96-35CE-2E165A05C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30" y="2353006"/>
              <a:ext cx="381000" cy="2599199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Text Box 6">
              <a:extLst>
                <a:ext uri="{FF2B5EF4-FFF2-40B4-BE49-F238E27FC236}">
                  <a16:creationId xmlns:a16="http://schemas.microsoft.com/office/drawing/2014/main" id="{62E0CFE7-324E-4AF9-5A93-610291F3C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08C6A464-029C-2271-1522-01A4915B5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2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E586B3D-49F1-1A24-1627-4904677D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0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id="{6B54ECA3-F869-8F7B-8004-0F42CFD5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65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2F84A49C-F1B3-1772-FA5D-AA4CEE621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42F3A9C4-4F85-8527-E262-DE13296E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37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Rectangle 15">
              <a:extLst>
                <a:ext uri="{FF2B5EF4-FFF2-40B4-BE49-F238E27FC236}">
                  <a16:creationId xmlns:a16="http://schemas.microsoft.com/office/drawing/2014/main" id="{E0E4B6AC-AB86-719C-6E2E-782B7303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7" name="Group 24">
              <a:extLst>
                <a:ext uri="{FF2B5EF4-FFF2-40B4-BE49-F238E27FC236}">
                  <a16:creationId xmlns:a16="http://schemas.microsoft.com/office/drawing/2014/main" id="{62700204-212D-5E89-296C-324F1BAD4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6531" y="5333206"/>
              <a:ext cx="512763" cy="515938"/>
              <a:chOff x="336" y="3696"/>
              <a:chExt cx="323" cy="325"/>
            </a:xfrm>
          </p:grpSpPr>
          <p:sp>
            <p:nvSpPr>
              <p:cNvPr id="102" name="Oval 20">
                <a:extLst>
                  <a:ext uri="{FF2B5EF4-FFF2-40B4-BE49-F238E27FC236}">
                    <a16:creationId xmlns:a16="http://schemas.microsoft.com/office/drawing/2014/main" id="{D0A5FDEE-1606-430F-D2CA-5BF60DAB7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96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3" name="Object 21">
                <a:extLst>
                  <a:ext uri="{FF2B5EF4-FFF2-40B4-BE49-F238E27FC236}">
                    <a16:creationId xmlns:a16="http://schemas.microsoft.com/office/drawing/2014/main" id="{E7299E68-167D-CE86-6911-D1310C1282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" y="3704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5028" imgH="228501" progId="Equation.DSMT4">
                      <p:embed/>
                    </p:oleObj>
                  </mc:Choice>
                  <mc:Fallback>
                    <p:oleObj name="Equation" r:id="rId2" imgW="165028" imgH="228501" progId="Equation.DSMT4">
                      <p:embed/>
                      <p:pic>
                        <p:nvPicPr>
                          <p:cNvPr id="114" name="Object 21">
                            <a:extLst>
                              <a:ext uri="{FF2B5EF4-FFF2-40B4-BE49-F238E27FC236}">
                                <a16:creationId xmlns:a16="http://schemas.microsoft.com/office/drawing/2014/main" id="{3EB855AE-B2BD-5855-CEB6-4D2F0266F8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" y="3704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" name="Group 31">
              <a:extLst>
                <a:ext uri="{FF2B5EF4-FFF2-40B4-BE49-F238E27FC236}">
                  <a16:creationId xmlns:a16="http://schemas.microsoft.com/office/drawing/2014/main" id="{727D259B-A4C0-231D-CCA3-35A5F7279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4731" y="5714206"/>
              <a:ext cx="512763" cy="515938"/>
              <a:chOff x="2072" y="3832"/>
              <a:chExt cx="323" cy="325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DBB122DD-FAE0-3F92-073F-335BF513D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3832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1" name="Object 29">
                <a:extLst>
                  <a:ext uri="{FF2B5EF4-FFF2-40B4-BE49-F238E27FC236}">
                    <a16:creationId xmlns:a16="http://schemas.microsoft.com/office/drawing/2014/main" id="{0D704E6D-D15F-1623-0BB4-107986A890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851"/>
              <a:ext cx="2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112" imgH="241195" progId="Equation.DSMT4">
                      <p:embed/>
                    </p:oleObj>
                  </mc:Choice>
                  <mc:Fallback>
                    <p:oleObj name="Equation" r:id="rId4" imgW="203112" imgH="241195" progId="Equation.DSMT4">
                      <p:embed/>
                      <p:pic>
                        <p:nvPicPr>
                          <p:cNvPr id="112" name="Object 29">
                            <a:extLst>
                              <a:ext uri="{FF2B5EF4-FFF2-40B4-BE49-F238E27FC236}">
                                <a16:creationId xmlns:a16="http://schemas.microsoft.com/office/drawing/2014/main" id="{4D13CCCD-AEE9-72CD-D20D-DF689CCBAA8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851"/>
                            <a:ext cx="24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46BD97A0-4B8E-C171-85C4-BE66ED8C8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7944" y="4952206"/>
              <a:ext cx="611187" cy="765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Line 33">
              <a:extLst>
                <a:ext uri="{FF2B5EF4-FFF2-40B4-BE49-F238E27FC236}">
                  <a16:creationId xmlns:a16="http://schemas.microsoft.com/office/drawing/2014/main" id="{D617BC84-683B-17D3-6EE3-D5421B41B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1931" y="4952206"/>
              <a:ext cx="914400" cy="8382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Line 34">
              <a:extLst>
                <a:ext uri="{FF2B5EF4-FFF2-40B4-BE49-F238E27FC236}">
                  <a16:creationId xmlns:a16="http://schemas.microsoft.com/office/drawing/2014/main" id="{B7FF0ACA-7B18-2C5F-61D4-85D757EF6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8131" y="4952206"/>
              <a:ext cx="1295400" cy="914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2" name="Line 35">
              <a:extLst>
                <a:ext uri="{FF2B5EF4-FFF2-40B4-BE49-F238E27FC236}">
                  <a16:creationId xmlns:a16="http://schemas.microsoft.com/office/drawing/2014/main" id="{8DC7966E-4D60-9798-4E05-2B1169095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2144" y="4949031"/>
              <a:ext cx="1143000" cy="457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3" name="Line 36">
              <a:extLst>
                <a:ext uri="{FF2B5EF4-FFF2-40B4-BE49-F238E27FC236}">
                  <a16:creationId xmlns:a16="http://schemas.microsoft.com/office/drawing/2014/main" id="{9FBACB93-1273-0A1B-0105-AEF1C6082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447800" cy="5334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5D3DFEE9-57F7-54F6-4704-86EA5FDA2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905000" cy="6096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Line 38">
              <a:extLst>
                <a:ext uri="{FF2B5EF4-FFF2-40B4-BE49-F238E27FC236}">
                  <a16:creationId xmlns:a16="http://schemas.microsoft.com/office/drawing/2014/main" id="{908C09FF-2D3B-06FE-5891-A76E01319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8931" y="4799806"/>
              <a:ext cx="76200" cy="533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0753E349-064A-4F66-D7B1-79141ED1F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6131" y="4799806"/>
              <a:ext cx="304800" cy="990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61721412-D791-53E9-A5D7-F52BD782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755" y="2353005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A5564723-DC6D-773E-9057-FC6DFF20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880" y="2305046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03C205F4-D958-E1DD-E728-DADB583C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412" y="364807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35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96">
            <a:extLst>
              <a:ext uri="{FF2B5EF4-FFF2-40B4-BE49-F238E27FC236}">
                <a16:creationId xmlns:a16="http://schemas.microsoft.com/office/drawing/2014/main" id="{9492A897-2411-D0E1-D28E-329D2FFEE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904539"/>
              </p:ext>
            </p:extLst>
          </p:nvPr>
        </p:nvGraphicFramePr>
        <p:xfrm>
          <a:off x="1943100" y="1628775"/>
          <a:ext cx="7543800" cy="4458784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2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9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logistic regression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63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Canonical corr.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Partial corr.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Mult. logistic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Discriminant analysis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logistic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5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Hotelling T</a:t>
                      </a:r>
                      <a:r>
                        <a:rPr kumimoji="0" lang="en-US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anose="05050102010706020507" pitchFamily="18" charset="2"/>
                        </a:rPr>
                        <a:t></a:t>
                      </a:r>
                      <a:r>
                        <a:rPr kumimoji="0" lang="en-US" alt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l-GR" alt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77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Logit models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1">
            <a:extLst>
              <a:ext uri="{FF2B5EF4-FFF2-40B4-BE49-F238E27FC236}">
                <a16:creationId xmlns:a16="http://schemas.microsoft.com/office/drawing/2014/main" id="{C5CB057B-489A-1175-901B-800F4321B50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3687" y="2840989"/>
            <a:ext cx="2821305" cy="396875"/>
          </a:xfrm>
          <a:prstGeom prst="rect">
            <a:avLst/>
          </a:prstGeom>
          <a:solidFill>
            <a:srgbClr val="DDEFF1"/>
          </a:solidFill>
          <a:ln w="1905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9" name="Text Box 72">
            <a:extLst>
              <a:ext uri="{FF2B5EF4-FFF2-40B4-BE49-F238E27FC236}">
                <a16:creationId xmlns:a16="http://schemas.microsoft.com/office/drawing/2014/main" id="{263FD72E-CDA3-2113-7857-6FB8485B2A5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5162" y="5070818"/>
            <a:ext cx="1637480" cy="396000"/>
          </a:xfrm>
          <a:prstGeom prst="rect">
            <a:avLst/>
          </a:prstGeom>
          <a:solidFill>
            <a:srgbClr val="DDEFF1"/>
          </a:soli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Discrete</a:t>
            </a:r>
          </a:p>
        </p:txBody>
      </p:sp>
      <p:sp>
        <p:nvSpPr>
          <p:cNvPr id="10" name="Text Box 73">
            <a:extLst>
              <a:ext uri="{FF2B5EF4-FFF2-40B4-BE49-F238E27FC236}">
                <a16:creationId xmlns:a16="http://schemas.microsoft.com/office/drawing/2014/main" id="{63813FFD-320D-6AC4-6C3D-58C6D44DA6E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153879" y="3516462"/>
            <a:ext cx="4679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Predictor variables: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=(x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x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Text Box 74">
            <a:extLst>
              <a:ext uri="{FF2B5EF4-FFF2-40B4-BE49-F238E27FC236}">
                <a16:creationId xmlns:a16="http://schemas.microsoft.com/office/drawing/2014/main" id="{7B5381CE-00A6-1AC1-9BFD-752142F1E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395" y="1098550"/>
            <a:ext cx="4919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Response variables: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= (y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y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</a:t>
            </a:r>
            <a:r>
              <a:rPr kumimoji="0" lang="en-US" alt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1A7D4-64E3-2100-5F4D-031343CC924A}"/>
              </a:ext>
            </a:extLst>
          </p:cNvPr>
          <p:cNvSpPr txBox="1"/>
          <p:nvPr/>
        </p:nvSpPr>
        <p:spPr>
          <a:xfrm>
            <a:off x="7783670" y="5268818"/>
            <a:ext cx="1604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20000"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Loglinear models</a:t>
            </a:r>
          </a:p>
        </p:txBody>
      </p:sp>
    </p:spTree>
    <p:extLst>
      <p:ext uri="{BB962C8B-B14F-4D97-AF65-F5344CB8AC3E}">
        <p14:creationId xmlns:p14="http://schemas.microsoft.com/office/powerpoint/2010/main" val="427291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2">
            <a:extLst>
              <a:ext uri="{FF2B5EF4-FFF2-40B4-BE49-F238E27FC236}">
                <a16:creationId xmlns:a16="http://schemas.microsoft.com/office/drawing/2014/main" id="{DC20A1D4-7DB4-C71E-4B36-B1F00C2321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248400" cy="361314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3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Dependent (response)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Independent (predictors)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Discrete factors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9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Concepts, statistics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Terms: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Interactions: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 hypotheses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coefficients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 effects: A,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Interactions: A*B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Contrasts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stats, factor effects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2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36">
            <a:extLst>
              <a:ext uri="{FF2B5EF4-FFF2-40B4-BE49-F238E27FC236}">
                <a16:creationId xmlns:a16="http://schemas.microsoft.com/office/drawing/2014/main" id="{25B54A05-593D-8C53-E15B-151A2276A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48646"/>
              </p:ext>
            </p:extLst>
          </p:nvPr>
        </p:nvGraphicFramePr>
        <p:xfrm>
          <a:off x="609600" y="1447800"/>
          <a:ext cx="7848600" cy="4279392"/>
        </p:xfrm>
        <a:graphic>
          <a:graphicData uri="http://schemas.openxmlformats.org/drawingml/2006/table">
            <a:tbl>
              <a:tblPr/>
              <a:tblGrid>
                <a:gridCol w="1709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6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Dependent variables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Independent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Quantitative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l-GR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β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2+ Quantitative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Quantitative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Multivariate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Categorical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ANOVA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MANOVA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Both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Reg. w/ dummy vars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ANCOVA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Homogeneity of regression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General MLM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Homogeneity of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3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MANCOVA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Line 32">
            <a:extLst>
              <a:ext uri="{FF2B5EF4-FFF2-40B4-BE49-F238E27FC236}">
                <a16:creationId xmlns:a16="http://schemas.microsoft.com/office/drawing/2014/main" id="{E9F77C3F-D582-3FAC-CD4C-614B59695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505200"/>
            <a:ext cx="1447800" cy="0"/>
          </a:xfrm>
          <a:prstGeom prst="line">
            <a:avLst/>
          </a:prstGeom>
          <a:noFill/>
          <a:ln w="31750">
            <a:solidFill>
              <a:srgbClr val="0033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33">
            <a:extLst>
              <a:ext uri="{FF2B5EF4-FFF2-40B4-BE49-F238E27FC236}">
                <a16:creationId xmlns:a16="http://schemas.microsoft.com/office/drawing/2014/main" id="{D770C553-6269-6970-E2EC-9184F2DEE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4196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34">
            <a:extLst>
              <a:ext uri="{FF2B5EF4-FFF2-40B4-BE49-F238E27FC236}">
                <a16:creationId xmlns:a16="http://schemas.microsoft.com/office/drawing/2014/main" id="{F961C792-9577-BDE7-9EAC-61039BF36C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410200"/>
            <a:ext cx="1447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38">
            <a:extLst>
              <a:ext uri="{FF2B5EF4-FFF2-40B4-BE49-F238E27FC236}">
                <a16:creationId xmlns:a16="http://schemas.microsoft.com/office/drawing/2014/main" id="{39F3B2B5-F0C7-79DB-3E4D-C1A44ED5D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7356" y="35052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38">
            <a:extLst>
              <a:ext uri="{FF2B5EF4-FFF2-40B4-BE49-F238E27FC236}">
                <a16:creationId xmlns:a16="http://schemas.microsoft.com/office/drawing/2014/main" id="{C753433C-61ED-2F31-A4D6-811239FD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5984" y="4284616"/>
            <a:ext cx="0" cy="7445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art, pie chart, radar chart&#10;&#10;Description automatically generated">
            <a:extLst>
              <a:ext uri="{FF2B5EF4-FFF2-40B4-BE49-F238E27FC236}">
                <a16:creationId xmlns:a16="http://schemas.microsoft.com/office/drawing/2014/main" id="{269F0945-647D-187B-CE96-DFCE5D140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189" y="1310808"/>
            <a:ext cx="2514600" cy="2514600"/>
          </a:xfrm>
          <a:prstGeom prst="rect">
            <a:avLst/>
          </a:prstGeom>
        </p:spPr>
      </p:pic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8758AD1-4006-411B-2EBB-BBBFB3A5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389" y="1310808"/>
            <a:ext cx="2514600" cy="2514600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0CD1B3E-86C8-DD71-A700-8FF5CCA12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89" y="1310808"/>
            <a:ext cx="2514600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9DA9F-92FB-6B41-1556-45F4EA7516D1}"/>
                  </a:ext>
                </a:extLst>
              </p:cNvPr>
              <p:cNvSpPr txBox="1"/>
              <p:nvPr/>
            </p:nvSpPr>
            <p:spPr>
              <a:xfrm>
                <a:off x="7937244" y="470910"/>
                <a:ext cx="2514600" cy="730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CA" sz="36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CA" sz="3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3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3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600" b="0" i="0"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9DA9F-92FB-6B41-1556-45F4EA751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244" y="470910"/>
                <a:ext cx="2514600" cy="7306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5F5C8F-F05C-CA9C-1EA6-9C5757D0FEA8}"/>
                  </a:ext>
                </a:extLst>
              </p:cNvPr>
              <p:cNvSpPr txBox="1"/>
              <p:nvPr/>
            </p:nvSpPr>
            <p:spPr>
              <a:xfrm>
                <a:off x="1642189" y="453847"/>
                <a:ext cx="2590798" cy="730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6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  <m:sub>
                              <m:r>
                                <a:rPr lang="en-CA" sz="36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CA" sz="3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3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3600" b="0" i="0">
                                  <a:latin typeface="Cambria Math" panose="02040503050406030204" pitchFamily="18" charset="0"/>
                                </a:rPr>
                                <m:t>••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5F5C8F-F05C-CA9C-1EA6-9C5757D0F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189" y="453847"/>
                <a:ext cx="2590798" cy="7306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73358A-23F0-F4BD-9D3E-9F75A6F3FF1D}"/>
                  </a:ext>
                </a:extLst>
              </p:cNvPr>
              <p:cNvSpPr txBox="1"/>
              <p:nvPr/>
            </p:nvSpPr>
            <p:spPr>
              <a:xfrm>
                <a:off x="4907516" y="513070"/>
                <a:ext cx="22883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3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3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36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1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3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600" b="0" i="0">
                                  <a:latin typeface="Cambria Math" panose="02040503050406030204" pitchFamily="18" charset="0"/>
                                </a:rPr>
                                <m:t>•</m:t>
                              </m:r>
                            </m:sub>
                          </m:sSub>
                          <m:r>
                            <a:rPr lang="en-CA" sz="3600" b="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3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CA" sz="3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3600" b="1" i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3600" b="0" i="0">
                                  <a:latin typeface="Cambria Math" panose="02040503050406030204" pitchFamily="18" charset="0"/>
                                </a:rPr>
                                <m:t>••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73358A-23F0-F4BD-9D3E-9F75A6F3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16" y="513070"/>
                <a:ext cx="228833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AD9ABF0-76F2-C002-3A4B-E834E5A5F854}"/>
              </a:ext>
            </a:extLst>
          </p:cNvPr>
          <p:cNvSpPr txBox="1"/>
          <p:nvPr/>
        </p:nvSpPr>
        <p:spPr>
          <a:xfrm>
            <a:off x="3962402" y="1984651"/>
            <a:ext cx="99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B1312-FBF9-F6E1-4D56-C6F28848E18E}"/>
              </a:ext>
            </a:extLst>
          </p:cNvPr>
          <p:cNvSpPr txBox="1"/>
          <p:nvPr/>
        </p:nvSpPr>
        <p:spPr>
          <a:xfrm>
            <a:off x="7086602" y="1984650"/>
            <a:ext cx="99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8A8B95-8320-D00A-6191-2B1628DBC079}"/>
              </a:ext>
            </a:extLst>
          </p:cNvPr>
          <p:cNvSpPr txBox="1"/>
          <p:nvPr/>
        </p:nvSpPr>
        <p:spPr>
          <a:xfrm>
            <a:off x="3957346" y="416655"/>
            <a:ext cx="99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=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CE11CF-B357-149E-AD02-2EA10F0059F5}"/>
              </a:ext>
            </a:extLst>
          </p:cNvPr>
          <p:cNvSpPr txBox="1"/>
          <p:nvPr/>
        </p:nvSpPr>
        <p:spPr>
          <a:xfrm>
            <a:off x="7086601" y="425186"/>
            <a:ext cx="998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1878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44C26C-5222-4417-ADC0-BE72EB09A832}">
  <we:reference id="4b785c87-866c-4bad-85d8-5d1ae467ac9a" version="3.14.0.0" store="EXCatalog" storeType="EXCatalog"/>
  <we:alternateReferences>
    <we:reference id="WA104381909" version="3.14.0.0" store="en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272</Words>
  <Application>Microsoft Office PowerPoint</Application>
  <PresentationFormat>Widescreen</PresentationFormat>
  <Paragraphs>142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Equation</vt:lpstr>
      <vt:lpstr>MathType 6.0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10</cp:revision>
  <dcterms:created xsi:type="dcterms:W3CDTF">2023-12-20T15:17:19Z</dcterms:created>
  <dcterms:modified xsi:type="dcterms:W3CDTF">2024-10-16T21:10:25Z</dcterms:modified>
</cp:coreProperties>
</file>