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788C-5DFB-DCC1-4886-FD7B342B1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E5F3F-CCB7-783B-58B8-C08614452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54D25-09A9-2680-766D-3210867F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4771-D980-4BC5-B5E4-107ABD00959C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22559-3C17-DE37-A9BD-DBC03C9A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A1922-A5BB-214E-F101-50205895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9A28-97DA-4DF5-8AC1-2B650BB9FB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4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0817-0420-53F0-B1C8-4648115F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8FCC2-06E7-084F-E71E-CA148EEF4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8219B-072C-A217-68EA-524EDD65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4771-D980-4BC5-B5E4-107ABD00959C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B98BF-CE53-6434-65AD-B2F728A3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440A3-182D-F66E-4533-F6E2EF6F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9A28-97DA-4DF5-8AC1-2B650BB9FB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346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669872-99EC-801A-717D-1F0229BC8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5F794-C3BF-2931-9329-929464577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6E82D-FB78-03DA-2A25-207E7889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4771-D980-4BC5-B5E4-107ABD00959C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FF257-AC89-63EC-85AE-10BBF957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FFBB8-9F55-3D9E-F7A6-52D9A487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9A28-97DA-4DF5-8AC1-2B650BB9FB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11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A247-ADC4-8504-6C53-95C54009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B425-1D6A-25AD-2989-96FB6538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B20F5-DB5F-47AA-1FE6-F387B8F6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4771-D980-4BC5-B5E4-107ABD00959C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D51E4-62A2-6CDF-939B-4076F9F5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E4CDD-CC57-B1E1-9BD7-AEBAEBED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9A28-97DA-4DF5-8AC1-2B650BB9FB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0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F88A-4D2B-4CEB-3846-C93B4370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3A6FF-D891-851B-D2E0-AF85D32AD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CC19A-3946-F1BF-F8BC-B4A7E368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4771-D980-4BC5-B5E4-107ABD00959C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F3EF3-6534-5D32-C3E5-184A2663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4C587-95DB-717F-E51D-0967B727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9A28-97DA-4DF5-8AC1-2B650BB9FB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66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0A45-DECB-3228-A189-FBA18012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4251-7DEB-FA62-3896-6483424CB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BE31B-A30C-736D-10F9-3E5466A93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40FC-6150-154B-6AE5-CE2C4465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4771-D980-4BC5-B5E4-107ABD00959C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11DE7-146D-2838-636A-4E0CFFE2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B17E0-C158-F5E7-5C43-2F798B5A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9A28-97DA-4DF5-8AC1-2B650BB9FB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62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B886-56E0-56EE-5ECB-31F9AEC1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B509A-4D40-700D-A9E0-BAD88E6DD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C9D8F-C096-76AA-0CEC-00D65380B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DFD13-4C92-D577-8B1F-02A5A4689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48C8B-8060-29B5-F47F-E73E45682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3F820-E698-B0F5-4BDA-8FFD0236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4771-D980-4BC5-B5E4-107ABD00959C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ED4F9-E709-E960-70A4-15E44C48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CCECD-2A3B-9DB0-B192-9C9E8CAB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9A28-97DA-4DF5-8AC1-2B650BB9FB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46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477B-9192-1DF7-7FE8-D7D33916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B8913-108F-8C92-3346-F0D4FAD8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4771-D980-4BC5-B5E4-107ABD00959C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35774-F09B-C5F3-EAE9-A23E7C15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D17D5-DD96-073D-397D-46C6AA04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9A28-97DA-4DF5-8AC1-2B650BB9FB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99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3B5AE-29CB-30D6-C30A-0AA792FA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4771-D980-4BC5-B5E4-107ABD00959C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7B3FB-7263-0171-9625-2009C187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3A9F-AB13-8350-C46B-0FB04860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9A28-97DA-4DF5-8AC1-2B650BB9FB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00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C947-43E5-9E02-6441-33E8A1F2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2767-7CA8-1EAB-9040-A1246A831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0DDD5-1A1E-04C2-BD23-EB3537552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F4842-5430-1BC2-8867-A59EF6C0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4771-D980-4BC5-B5E4-107ABD00959C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9BF92-A6E4-7908-F6A1-A221ACEB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7D65D-68CD-340A-895A-E5AAC2A9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9A28-97DA-4DF5-8AC1-2B650BB9FB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39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E813-CEBF-39F7-ECAC-97F5F514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F5140-76F0-E405-5863-525B4024A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5DB3F-DBC2-4C4F-B06D-7BDDA93B0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651AE-99AB-805F-6CFE-8337F0C4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4771-D980-4BC5-B5E4-107ABD00959C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40C6-827F-3D11-0A9B-9C8DBB41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51A4B-EEBA-595A-E1A9-93C353A2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9A28-97DA-4DF5-8AC1-2B650BB9FB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03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6BC87-4B48-A0BA-9CCE-AA790F0E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CD0B5-CE86-59FC-8BF3-4A28FFBA6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54C92-1969-1956-F826-09B827922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34771-D980-4BC5-B5E4-107ABD00959C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B274-D6AD-C29F-0E09-36258A88F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BC8CA-6921-7BD8-87E7-BA767E56A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B9A28-97DA-4DF5-8AC1-2B650BB9FB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445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bird on a branch&#10;&#10;AI-generated content may be incorrect.">
            <a:extLst>
              <a:ext uri="{FF2B5EF4-FFF2-40B4-BE49-F238E27FC236}">
                <a16:creationId xmlns:a16="http://schemas.microsoft.com/office/drawing/2014/main" id="{1E71ED10-05E1-433B-9626-9E51EB893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4" y="1041299"/>
            <a:ext cx="2529770" cy="3312000"/>
          </a:xfrm>
          <a:prstGeom prst="rect">
            <a:avLst/>
          </a:prstGeom>
        </p:spPr>
      </p:pic>
      <p:pic>
        <p:nvPicPr>
          <p:cNvPr id="7" name="Picture 6" descr="A book cover of data visualization&#10;&#10;AI-generated content may be incorrect.">
            <a:extLst>
              <a:ext uri="{FF2B5EF4-FFF2-40B4-BE49-F238E27FC236}">
                <a16:creationId xmlns:a16="http://schemas.microsoft.com/office/drawing/2014/main" id="{CE1DAFD1-D80D-6170-ACDE-FB67F2AAA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976" y="1041299"/>
            <a:ext cx="2649600" cy="3312000"/>
          </a:xfrm>
          <a:prstGeom prst="rect">
            <a:avLst/>
          </a:prstGeom>
        </p:spPr>
      </p:pic>
      <p:pic>
        <p:nvPicPr>
          <p:cNvPr id="9" name="Picture 8" descr="A book cover with a graph&#10;&#10;AI-generated content may be incorrect.">
            <a:extLst>
              <a:ext uri="{FF2B5EF4-FFF2-40B4-BE49-F238E27FC236}">
                <a16:creationId xmlns:a16="http://schemas.microsoft.com/office/drawing/2014/main" id="{96DAF19C-0973-A7C4-364A-0D34BD16C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08" y="1041299"/>
            <a:ext cx="2318400" cy="3312000"/>
          </a:xfrm>
          <a:prstGeom prst="rect">
            <a:avLst/>
          </a:prstGeom>
        </p:spPr>
      </p:pic>
      <p:pic>
        <p:nvPicPr>
          <p:cNvPr id="11" name="Picture 10" descr="A cover of a book&#10;&#10;AI-generated content may be incorrect.">
            <a:extLst>
              <a:ext uri="{FF2B5EF4-FFF2-40B4-BE49-F238E27FC236}">
                <a16:creationId xmlns:a16="http://schemas.microsoft.com/office/drawing/2014/main" id="{B40BFE9B-7552-C7EE-9608-2A72D9563C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239" y="1041299"/>
            <a:ext cx="2208000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55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L Friendly</dc:creator>
  <cp:lastModifiedBy>Michael L Friendly</cp:lastModifiedBy>
  <cp:revision>1</cp:revision>
  <dcterms:created xsi:type="dcterms:W3CDTF">2025-09-24T15:39:41Z</dcterms:created>
  <dcterms:modified xsi:type="dcterms:W3CDTF">2025-09-24T17:53:23Z</dcterms:modified>
</cp:coreProperties>
</file>