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6542-7191-E3C1-2FBF-47BFFCB01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930FC-D45B-5F1B-EC31-BF24948A9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158B-9C89-B67F-3664-F806D39F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9BB6-369C-72A2-5E0E-382A50BE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C820-2F77-2566-1B97-40F6873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732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9467-AC4B-A1F3-7B1C-B698BBA0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D6199-2742-CA96-58FD-108BEB3F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0F067-6239-906F-8CD9-5B4A1C00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90EFD-FE14-FC7A-4F74-C340B820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ABDE-C234-BC46-1129-85F035A0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02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BB4D4-3C87-BEF7-BA01-3AEDB29BEB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BA4A1-CC79-D7B2-E4B9-1F90D6F28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123D8-6ECB-25C9-7D61-0B36D4DB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404E-14D2-FCE4-96F8-029832811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9086E-61B3-AC9E-6256-7BBAC297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49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1BD8-6E1F-4329-8038-360C00F7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966D9-32D4-609F-036A-60DD4CBF8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1D0A-10B1-5075-2571-01C101977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E2A0A-9C57-9CE1-A043-C57C4B67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B16CE-AE22-6549-BCD2-444A0E25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693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9A03-1DC7-564C-848B-7F565630F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2CD9-9035-9951-29CD-22806705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AABA1-535E-AD70-7B98-355A9121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D273B-CAC5-1174-CBD5-171321AE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7DAD1-EB5C-8654-8D07-EB0F1D967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31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015F-1EC1-0CE6-7DF3-93F0784C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41A5D-3EAC-487B-D683-BFDA330EE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19B8-691C-353D-407D-778CBA127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9024E-2CB4-9A01-43C5-A380FE067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C1DD1-FB1D-9041-9AF5-3AF09C15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27CB-34FD-C9A1-E965-282BD53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1477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3048-4480-F3A8-ADB9-1A5ECE34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6A437-B58B-CE4C-7767-14649CE83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1603-DCBC-2B83-8E7F-F051648FA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20BF8-DC89-9549-2FED-AC149B69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F2B24-2637-8A99-87A3-D614BD86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51F4A-8D28-2395-5524-EB4CDCDC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3D95B-FFF9-1225-1309-A9BA25D64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71427-167C-08D9-6238-5A5474A4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140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4EFE-DD42-DE72-5776-0A1BCA41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4F61C-CB5F-D241-EA66-39F33B84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65BA3-BE74-E7FE-ADC4-359357A5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5C1C-4BCF-F607-44DD-BB3933F12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562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CF5EE-21D4-AD0C-11FA-CE7628CE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447011-CC36-6AEE-7CDC-044A4D30C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7808E-2A05-C5FE-616D-0D466BBB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14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71B0-1E36-1089-20FB-9156022B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0F2A-E369-A698-EDD5-9CD31FC69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E8158-7003-3602-175D-41A290A95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98E3B-B7D2-CDA3-5585-2B8AD13F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3F1B4-15B3-8AE9-063C-7BBBD30E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ED76A-C128-4E7F-24CE-743293F52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2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006F-8705-DF8B-B7A3-215F7669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60DE3-F379-D94E-B042-28FBE29DF6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E3082-4D4F-2406-9E87-F9F5F73C2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91B-5914-676A-15A9-F1BE3B2C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06EB6-BC59-9B1B-4486-9B07A638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9BA84-BA8F-902F-5495-DDD07A21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68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9821E8-2559-478A-49F9-ACE66DBC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0B2BF-269C-C46E-3191-CE18D7B63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3F768-4D88-13F3-AEA9-BF9BDCCE39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87E8D-69DD-416C-84CE-14E518645D87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90F87-056B-7B34-CA76-3A5029B471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CF352-FCD9-D35E-03B7-735BA646E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13F3B7-D9DD-462F-9CC5-FB1B4F554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8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graph showing different colored spheres&#10;&#10;AI-generated content may be incorrect.">
            <a:extLst>
              <a:ext uri="{FF2B5EF4-FFF2-40B4-BE49-F238E27FC236}">
                <a16:creationId xmlns:a16="http://schemas.microsoft.com/office/drawing/2014/main" id="{C06FFFF0-D5AD-69A6-4AE3-6DB3EAC1A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8" y="2500167"/>
            <a:ext cx="5504001" cy="3456000"/>
          </a:xfrm>
          <a:prstGeom prst="rect">
            <a:avLst/>
          </a:prstGeom>
        </p:spPr>
      </p:pic>
      <p:pic>
        <p:nvPicPr>
          <p:cNvPr id="7" name="Picture 6" descr="A diagram of a graph showing different colored dots&#10;&#10;AI-generated content may be incorrect.">
            <a:extLst>
              <a:ext uri="{FF2B5EF4-FFF2-40B4-BE49-F238E27FC236}">
                <a16:creationId xmlns:a16="http://schemas.microsoft.com/office/drawing/2014/main" id="{BBE1BE65-408F-C4B3-ADA0-8AB4D1420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685" y="2482167"/>
            <a:ext cx="5561339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1</cp:revision>
  <dcterms:created xsi:type="dcterms:W3CDTF">2025-09-24T16:47:50Z</dcterms:created>
  <dcterms:modified xsi:type="dcterms:W3CDTF">2025-09-24T16:52:18Z</dcterms:modified>
</cp:coreProperties>
</file>