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08:04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2648 0 24575,'-1188'0'0,"1161"2"0,-51 9 0,-13 0 0,-203-11 0,-39 2 0,226 9 0,-42 2 0,124-12 0,-50 10 0,50-6 0,-51 2 0,-103-8 0,429 1-1365,-234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6:48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951 1 24575,'-1'1'0,"1"0"0,0 0 0,-1 0 0,1 0 0,-1 0 0,0 0 0,1 0 0,-1 0 0,0 0 0,0-1 0,1 1 0,-1 0 0,0 0 0,0-1 0,0 1 0,0 0 0,0-1 0,0 1 0,0-1 0,0 1 0,0-1 0,0 0 0,0 1 0,0-1 0,-1 0 0,1 0 0,-2 0 0,-36 5 0,34-5 0,-237 0 0,-19 1 0,240 2 0,0 1 0,1 0 0,-24 9 0,26-7 0,1 0 0,-1-2 0,0-1 0,-30 3 0,13-6-77,21-1-138,0 1 1,0 1-1,0 0 0,1 0 1,-19 6-1,16-2-6611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6:5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24575,'-4'0'0,"-6"0"0,-5 0 0,-4 0 0,-3 0 0,-2 0 0,-1 0 0,0 0 0,0 0 0,0 0 0,4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7:00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1 24575,'-4'0'0,"-6"0"0,-4 0 0,-5 0 0,-3 0 0,-2 0 0,-1 0 0,0 0 0,0 0 0,0 0 0,0 0 0,0 0 0,1 0 0,-1 0 0,1 0 0,0 0 0,0 0 0,4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7:0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24575,'-4'0'0,"-5"0"0,-6 0 0,-4 0 0,-3 0 0,-2 0 0,-1 0 0,0 0 0,4 0-8191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7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0 24575,'-5'0'0,"-4"0"0,-6 0 0,-4 0 0,-3 0 0,-2 0 0,-1 0 0,0 0 0,0 0 0,0 0 0,0 0 0,0 0 0,1 0 0,4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7:10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0 24575,'-4'0'0,"-6"0"0,-5 0 0,-4 0 0,-3 0 0,-2 0 0,0 0 0,-2 4 0,1 2 0,0-1 0,0-1 0,0-1 0,1-1 0,0-1 0,0-1 0,4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7:13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0 24575,'-5'0'0,"-4"0"0,-6 0 0,-4 0 0,-3 0 0,-2 0 0,-1 0 0,0 0 0,0 0 0,-1 0 0,6 0-8191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32:13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24575,'4'0'0,"6"0"0,5 0 0,4 0 0,3 0 0,2 0 0,1 0 0,0 0 0,0 0 0,0-4 0,0-1 0,0-1 0,-1 2 0,0 1 0,-4 1-8191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32:17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24575,'4'0'0,"5"0"0,6 0 0,4 0 0,3 0 0,2 0 0,1 0 0,0 0 0,0 0 0,0 0 0,0 0 0,0 0 0,-1 0 0,1 0 0,-1 0 0,0 0 0,-4 0 0,-5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08:08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1619 55 24575,'8'-3'0,"-15"-3"0,-16-4 0,-13 6 0,-61-1 0,62 4 0,-68-9 0,43 2 0,0 3 0,-1 3 0,-61 5 0,8-1 0,-653-2 0,753 1 33,1 0-1,0 1 0,-20 6 0,-17 2-1526,32-7-5332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1:31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54 0 24575,'-1'4'0,"0"1"0,0-1 0,0-1 0,-1 1 0,1 0 0,-1 0 0,0-1 0,-4 6 0,-6 14 0,6-4 0,1 0 0,1 0 0,0 1 0,2 0 0,-1 20 0,5 106 0,2-51 0,-3-70 0,1 0 0,2 0 0,0-1 0,2 1 0,1-1 0,0-1 0,17 35 0,-21-48 0,-1-1 0,-1 0 0,1 1 0,-2-1 0,1 1 0,-1-1 0,-1 1 0,0 0 0,0-1 0,-5 16 0,-1 33 0,7-14 0,12 82 0,1 18 0,-13-140 0,-1 24 0,2 0 0,2 0 0,7 40 0,-3-25 0,-2 0 0,-2 1 0,-2 0 0,-5 48 0,1 9 0,3 514 0,2-588 0,9 55 0,-6-54 0,3 52 0,-9 137-1365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1:34.3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2789 52 24575,'-1'-1'0,"1"-1"0,-1 0 0,1 0 0,-1 0 0,0 0 0,0 0 0,0 0 0,0 1 0,0-1 0,0 0 0,0 1 0,0-1 0,-1 1 0,1-1 0,-1 1 0,1 0 0,-1-1 0,1 1 0,-1 0 0,0 0 0,0 0 0,1 1 0,-1-1 0,0 0 0,0 0 0,0 1 0,-3-1 0,-54-9 0,-8 6 0,-109 9 0,93 6 0,46-5 0,-55 2 0,17-4 0,-92 16 0,96-9 0,-114 2 0,-1112-14 0,1279 0 0,1-1 0,-35-7 0,-29-4 0,8 13 0,41 0 0,0 0 0,0-2 0,-52-10 0,65 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1:36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24575,'2318'0'-1365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1:41.1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 0 24575,'2'18'0,"0"-1"0,1 1 0,1-1 0,7 23 0,7 29 0,-10 1 0,-3 0 0,-7 115 0,0-58 0,2-96 0,1 22 0,-3-1 0,-12 78 0,-11 40 0,15-100 0,6-40 0,-1-1 0,-11 37 0,9-45 0,0-1 0,-2 0 0,-19 33 0,14-28 0,1 1 0,1 1 0,-8 30 0,9-16 0,2 2 0,-5 56 0,11-87 27,1 1-1,-2-1 0,0 0 1,-7 17-1,-11 36-1523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6:4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1081 0 24575,'-1055'0'-1365,"1030"0"-5461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6:43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27 24575,'-57'-1'0,"0"0"0,1 2 0,-89 14 0,105-9 0,0-2 0,0-1 0,-1-3 0,1-1 0,0-2 0,-58-11 0,-52-15 0,84 23-1365,45 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4T15:16:46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845 0 24575,'-824'0'-1365,"803"0"-5461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8130-E7AD-FCA4-1EEE-60AA21373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BA094-7509-FE42-07CE-DD9CA7C874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39A6-1C8C-2173-0D0B-087D84A9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7E42D-9E59-9687-FF8E-11A70A60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4FA09-1136-12F4-BE32-6A0664D5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05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189E-7601-E3EF-B886-B5F3DEA7B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22D50-5B03-5005-7E31-432CFE0E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0B79-1DDD-0962-A263-A07C711E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30AA8-C0E0-52B8-C14C-CCFDC014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E32FA-0547-7E8D-533A-96297733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17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96280C-BACE-0ECD-8237-EDF75EAFB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F212E-EEF6-4E05-F5CF-E1A140E44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0848-E562-6BF0-A85C-3D81FEF6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3794-F7C9-42D2-9760-54944AD3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D09B-5D03-3022-14AA-78A25C2D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96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3B7C-5F08-E787-2ECE-ED6F1C908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03229-8BE4-7B1F-6ADD-BAAF7B79F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3983-4FF8-6943-FEC1-2E4D11A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132F-A9AD-1EBA-5675-C6D445EB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A7DE7-F57C-F0FF-E0DC-5B87C307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659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8D23-0FEC-D59F-DCB1-9666D2CF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046E4-469E-46D2-DAE1-240011F0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754E-7158-FFAF-8B35-BCAC150B0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03138-A245-DDC8-368F-C5AB6ADC4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70D69-CE5D-865D-9ADA-9CB22DAF5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1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872-76FF-F744-A374-E2710A1D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855D3-D76C-FD00-9CA3-D680A392B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AC538-470A-2B12-1090-DE6EBB79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1E711-549F-602C-07E4-21A8D73A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2ED41-49CD-83A5-BB38-AF30C1840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C7A3E-58EE-D317-8598-87A99F42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190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0133C-6D35-E07E-F274-858DBD91B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CBADE-1E9B-8BC8-C2FB-387FFC6BB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8B799-FEE2-6992-8524-DB0871715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F79F4-6A3C-48EA-DCAB-4923AFE06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207DE-5A2F-1A4C-C055-85EE4D858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180F9-62BE-04F5-31BB-A79D16D5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CE5FE1-0989-A798-0E5C-13F55B07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12A1D8-DF08-82A2-5423-27BB7977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6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C023-EE87-B802-21B9-224874D47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8F0B3-229A-7262-9784-EBC259A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0790-53EB-9984-5130-47127358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EE1A1-64AD-1636-AC91-D94B7861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3495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8A4FD1-2B59-9773-CCD4-9F845168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4BD7E-1242-140B-BA88-D41E2885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5DD25-4482-1DD4-4AE0-2AC588F3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9480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D77D-7A20-02D3-4FA9-65DF8882A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7228A-408F-CA79-88F8-45C7A0FE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0FA1-420C-FC6B-792E-21D2AB4D9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0CF7D-E0AC-5511-DA24-7C40C4D5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60234-9317-46CD-1C69-1774A209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F8D86-D10B-CE7E-A375-62126EFC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019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BCD9-A1A8-DC3B-6C02-6F10FAFC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F71D8-626A-D827-823F-03EC878D6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67036-5BE5-5C48-EEBF-E95BB1D97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8871A-8252-DE90-1CD8-C86CCD704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ABDC-4B99-A176-1051-109A35EB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FD3022-9A91-562A-1793-C3357D3D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10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C7847-8781-FADB-0C36-C1C784B3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F8A5D-8112-8BFC-D7C8-1F289612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7F6B1-BFF5-0D3B-C942-25501D61F5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31AEC-7B5A-475F-85B8-BDD427D71263}" type="datetimeFigureOut">
              <a:rPr lang="en-CA" smtClean="0"/>
              <a:t>2023-12-14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5F52-CFD5-9368-B801-4ADD0F4981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44DBF-DB04-1673-DC88-6231BA668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977-ADA6-4345-8A42-B420A7DF70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0650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image" Target="../media/image18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customXml" Target="../ink/ink18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image" Target="../media/image17.png"/><Relationship Id="rId8" Type="http://schemas.openxmlformats.org/officeDocument/2006/relationships/image" Target="../media/image4.png"/><Relationship Id="rId3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2ED13DB5-FE0B-8AEF-487E-089CB50CE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461" y="352753"/>
            <a:ext cx="5108028" cy="283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F41FD-DB4B-A9D6-341D-0757E2620193}"/>
              </a:ext>
            </a:extLst>
          </p:cNvPr>
          <p:cNvSpPr txBox="1"/>
          <p:nvPr/>
        </p:nvSpPr>
        <p:spPr>
          <a:xfrm>
            <a:off x="1790125" y="30183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× 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C7416-91C7-F8AB-2903-F7AA1AC013D2}"/>
              </a:ext>
            </a:extLst>
          </p:cNvPr>
          <p:cNvSpPr txBox="1"/>
          <p:nvPr/>
        </p:nvSpPr>
        <p:spPr>
          <a:xfrm>
            <a:off x="3222689" y="30183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 × 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83FBCC-2537-CE9E-4FAB-5C9116936CE3}"/>
              </a:ext>
            </a:extLst>
          </p:cNvPr>
          <p:cNvSpPr txBox="1"/>
          <p:nvPr/>
        </p:nvSpPr>
        <p:spPr>
          <a:xfrm>
            <a:off x="4529247" y="2992203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 × 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89CE3-1400-E0D4-F9DE-32E81C8B9265}"/>
              </a:ext>
            </a:extLst>
          </p:cNvPr>
          <p:cNvSpPr txBox="1"/>
          <p:nvPr/>
        </p:nvSpPr>
        <p:spPr>
          <a:xfrm>
            <a:off x="5733208" y="301833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r × 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A7A64B-F2A8-D186-5D88-3F77459D9AC3}"/>
              </a:ext>
            </a:extLst>
          </p:cNvPr>
          <p:cNvSpPr txBox="1"/>
          <p:nvPr/>
        </p:nvSpPr>
        <p:spPr>
          <a:xfrm rot="16200000">
            <a:off x="461554" y="1811383"/>
            <a:ext cx="182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observations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AA4A2B-A190-DD77-99D6-AD6392B0A49B}"/>
              </a:ext>
            </a:extLst>
          </p:cNvPr>
          <p:cNvSpPr txBox="1"/>
          <p:nvPr/>
        </p:nvSpPr>
        <p:spPr>
          <a:xfrm>
            <a:off x="1647281" y="653143"/>
            <a:ext cx="101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variables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BF5E17E-600E-A014-F322-0CBC4FFFF1C0}"/>
                  </a:ext>
                </a:extLst>
              </p14:cNvPr>
              <p14:cNvContentPartPr/>
              <p14:nvPr/>
            </p14:nvContentPartPr>
            <p14:xfrm>
              <a:off x="2791217" y="896606"/>
              <a:ext cx="953280" cy="27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BF5E17E-600E-A014-F322-0CBC4FFFF1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2577" y="887606"/>
                <a:ext cx="970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898738-D10D-137B-5C9E-60CA2B5E9DC3}"/>
                  </a:ext>
                </a:extLst>
              </p14:cNvPr>
              <p14:cNvContentPartPr/>
              <p14:nvPr/>
            </p14:nvContentPartPr>
            <p14:xfrm>
              <a:off x="5713337" y="894446"/>
              <a:ext cx="585720" cy="1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898738-D10D-137B-5C9E-60CA2B5E9DC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4697" y="885806"/>
                <a:ext cx="60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DBC3B1A-3BE8-A91E-F082-ACD6AAA2C97D}"/>
                  </a:ext>
                </a:extLst>
              </p14:cNvPr>
              <p14:cNvContentPartPr/>
              <p14:nvPr/>
            </p14:nvContentPartPr>
            <p14:xfrm>
              <a:off x="5205377" y="1149326"/>
              <a:ext cx="46080" cy="984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DBC3B1A-3BE8-A91E-F082-ACD6AAA2C9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69737" y="1113326"/>
                <a:ext cx="117720" cy="105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BCEE067E-8E6F-11D1-08FB-9CD34A2741E1}"/>
              </a:ext>
            </a:extLst>
          </p:cNvPr>
          <p:cNvGrpSpPr/>
          <p:nvPr/>
        </p:nvGrpSpPr>
        <p:grpSpPr>
          <a:xfrm>
            <a:off x="4379897" y="1218806"/>
            <a:ext cx="1019880" cy="784800"/>
            <a:chOff x="4379897" y="1218806"/>
            <a:chExt cx="1019880" cy="78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2ECC6A-2DD5-63CB-9DC3-258EAA4A436A}"/>
                    </a:ext>
                  </a:extLst>
                </p14:cNvPr>
                <p14:cNvContentPartPr/>
                <p14:nvPr/>
              </p14:nvContentPartPr>
              <p14:xfrm>
                <a:off x="4395377" y="1975166"/>
                <a:ext cx="1004400" cy="28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2ECC6A-2DD5-63CB-9DC3-258EAA4A436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59377" y="1939166"/>
                  <a:ext cx="1076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202947-FFCB-8572-C57A-BA504C42EB6C}"/>
                    </a:ext>
                  </a:extLst>
                </p14:cNvPr>
                <p14:cNvContentPartPr/>
                <p14:nvPr/>
              </p14:nvContentPartPr>
              <p14:xfrm>
                <a:off x="4379897" y="1950326"/>
                <a:ext cx="83484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202947-FFCB-8572-C57A-BA504C42EB6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344257" y="1914686"/>
                  <a:ext cx="906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1A8D4D-03F4-C1E9-31CC-A1B5458BA291}"/>
                    </a:ext>
                  </a:extLst>
                </p14:cNvPr>
                <p14:cNvContentPartPr/>
                <p14:nvPr/>
              </p14:nvContentPartPr>
              <p14:xfrm>
                <a:off x="5199257" y="1218806"/>
                <a:ext cx="97200" cy="661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1A8D4D-03F4-C1E9-31CC-A1B5458BA29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63257" y="1182806"/>
                  <a:ext cx="168840" cy="7333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D9B8E01-CE4A-02E4-8BBF-6910F2CE9E32}"/>
              </a:ext>
            </a:extLst>
          </p:cNvPr>
          <p:cNvSpPr txBox="1"/>
          <p:nvPr/>
        </p:nvSpPr>
        <p:spPr>
          <a:xfrm>
            <a:off x="4566540" y="1149326"/>
            <a:ext cx="461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400" dirty="0"/>
              <a:t>λ</a:t>
            </a:r>
            <a:r>
              <a:rPr lang="en-CA" sz="1400" baseline="-25000" dirty="0"/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B3483-8420-2996-8216-7C3BD263F7EC}"/>
              </a:ext>
            </a:extLst>
          </p:cNvPr>
          <p:cNvSpPr txBox="1"/>
          <p:nvPr/>
        </p:nvSpPr>
        <p:spPr>
          <a:xfrm>
            <a:off x="1790125" y="885109"/>
            <a:ext cx="4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 err="1"/>
              <a:t>x</a:t>
            </a:r>
            <a:r>
              <a:rPr lang="en-CA" sz="1400" baseline="-25000" dirty="0" err="1"/>
              <a:t>j</a:t>
            </a:r>
            <a:r>
              <a:rPr lang="en-CA" sz="1400" dirty="0"/>
              <a:t> </a:t>
            </a:r>
            <a:endParaRPr lang="en-CA" sz="1400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431164F-8E30-2098-3B30-78483298AE16}"/>
                  </a:ext>
                </a:extLst>
              </p14:cNvPr>
              <p14:cNvContentPartPr/>
              <p14:nvPr/>
            </p14:nvContentPartPr>
            <p14:xfrm>
              <a:off x="3424817" y="3082526"/>
              <a:ext cx="38952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431164F-8E30-2098-3B30-78483298AE1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16177" y="3073526"/>
                <a:ext cx="407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1E446F9-0187-3603-BCFA-44DAC1B91D52}"/>
                  </a:ext>
                </a:extLst>
              </p14:cNvPr>
              <p14:cNvContentPartPr/>
              <p14:nvPr/>
            </p14:nvContentPartPr>
            <p14:xfrm>
              <a:off x="1995257" y="3081806"/>
              <a:ext cx="321120" cy="1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1E446F9-0187-3603-BCFA-44DAC1B91D5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86257" y="3073166"/>
                <a:ext cx="3387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9A6299-44BE-720C-87C6-9288E40A943D}"/>
                  </a:ext>
                </a:extLst>
              </p14:cNvPr>
              <p14:cNvContentPartPr/>
              <p14:nvPr/>
            </p14:nvContentPartPr>
            <p14:xfrm>
              <a:off x="4773017" y="3073886"/>
              <a:ext cx="30420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9A6299-44BE-720C-87C6-9288E40A943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64017" y="3064886"/>
                <a:ext cx="321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801397-F1CE-6F2F-66EF-6EB1BA6527B0}"/>
                  </a:ext>
                </a:extLst>
              </p14:cNvPr>
              <p14:cNvContentPartPr/>
              <p14:nvPr/>
            </p14:nvContentPartPr>
            <p14:xfrm>
              <a:off x="5962457" y="3091166"/>
              <a:ext cx="342360" cy="316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801397-F1CE-6F2F-66EF-6EB1BA6527B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53817" y="3082526"/>
                <a:ext cx="3600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1F813D-22AD-8061-651B-07F0A3A35A8E}"/>
                  </a:ext>
                </a:extLst>
              </p14:cNvPr>
              <p14:cNvContentPartPr/>
              <p14:nvPr/>
            </p14:nvContentPartPr>
            <p14:xfrm>
              <a:off x="1672697" y="2899646"/>
              <a:ext cx="777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1F813D-22AD-8061-651B-07F0A3A35A8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664057" y="2891006"/>
                <a:ext cx="95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575219B-B0DB-A9C9-34A4-B44116CCB650}"/>
                  </a:ext>
                </a:extLst>
              </p14:cNvPr>
              <p14:cNvContentPartPr/>
              <p14:nvPr/>
            </p14:nvContentPartPr>
            <p14:xfrm>
              <a:off x="2517257" y="1166606"/>
              <a:ext cx="1386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575219B-B0DB-A9C9-34A4-B44116CCB65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08617" y="1157966"/>
                <a:ext cx="156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BFE8EAF-ABE3-EECD-E8A7-0A23F6EB8B0A}"/>
                  </a:ext>
                </a:extLst>
              </p14:cNvPr>
              <p14:cNvContentPartPr/>
              <p14:nvPr/>
            </p14:nvContentPartPr>
            <p14:xfrm>
              <a:off x="4077137" y="1166606"/>
              <a:ext cx="5940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BFE8EAF-ABE3-EECD-E8A7-0A23F6EB8B0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68137" y="1157966"/>
                <a:ext cx="77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9FA0C37-52CF-60B9-1DB8-2D4DE2C38D54}"/>
                  </a:ext>
                </a:extLst>
              </p14:cNvPr>
              <p14:cNvContentPartPr/>
              <p14:nvPr/>
            </p14:nvContentPartPr>
            <p14:xfrm>
              <a:off x="3153017" y="2917286"/>
              <a:ext cx="10404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9FA0C37-52CF-60B9-1DB8-2D4DE2C38D5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144377" y="2908286"/>
                <a:ext cx="1216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3E1751B-6326-2749-48D6-8D2F3497C82B}"/>
                  </a:ext>
                </a:extLst>
              </p14:cNvPr>
              <p14:cNvContentPartPr/>
              <p14:nvPr/>
            </p14:nvContentPartPr>
            <p14:xfrm>
              <a:off x="6575537" y="1192886"/>
              <a:ext cx="121320" cy="9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3E1751B-6326-2749-48D6-8D2F3497C82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566897" y="1183886"/>
                <a:ext cx="1389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F9B3BB-FE34-F251-C845-9319528EDEF3}"/>
                  </a:ext>
                </a:extLst>
              </p14:cNvPr>
              <p14:cNvContentPartPr/>
              <p14:nvPr/>
            </p14:nvContentPartPr>
            <p14:xfrm>
              <a:off x="5643857" y="2098646"/>
              <a:ext cx="777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F9B3BB-FE34-F251-C845-9319528EDE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35217" y="2089646"/>
                <a:ext cx="954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3CBEDA4-79F4-4463-083B-EEC877ADC60D}"/>
              </a:ext>
            </a:extLst>
          </p:cNvPr>
          <p:cNvSpPr txBox="1"/>
          <p:nvPr/>
        </p:nvSpPr>
        <p:spPr>
          <a:xfrm>
            <a:off x="1478661" y="2098646"/>
            <a:ext cx="4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x</a:t>
            </a:r>
            <a:r>
              <a:rPr lang="en-CA" sz="1400" baseline="-25000" dirty="0"/>
              <a:t>i</a:t>
            </a:r>
            <a:r>
              <a:rPr lang="en-CA" sz="1400" dirty="0"/>
              <a:t>’ </a:t>
            </a:r>
            <a:endParaRPr lang="en-CA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21FCC-CAF0-95B6-98D5-2B367F6D802D}"/>
              </a:ext>
            </a:extLst>
          </p:cNvPr>
          <p:cNvSpPr txBox="1"/>
          <p:nvPr/>
        </p:nvSpPr>
        <p:spPr>
          <a:xfrm>
            <a:off x="2926594" y="2083489"/>
            <a:ext cx="45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x</a:t>
            </a:r>
            <a:r>
              <a:rPr lang="en-CA" sz="1400" baseline="-25000" dirty="0"/>
              <a:t>i</a:t>
            </a:r>
            <a:r>
              <a:rPr lang="en-CA" sz="1400" dirty="0"/>
              <a:t>’ </a:t>
            </a:r>
            <a:endParaRPr lang="en-CA" sz="1400" baseline="-25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F32F868-1431-D769-2CB2-55D526505425}"/>
                  </a:ext>
                </a:extLst>
              </p14:cNvPr>
              <p14:cNvContentPartPr/>
              <p14:nvPr/>
            </p14:nvContentPartPr>
            <p14:xfrm>
              <a:off x="1610777" y="2411846"/>
              <a:ext cx="112680" cy="9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F32F868-1431-D769-2CB2-55D5265054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01777" y="2403206"/>
                <a:ext cx="13032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E7D360C-C710-94F8-31F0-95E64594D8AD}"/>
                  </a:ext>
                </a:extLst>
              </p14:cNvPr>
              <p14:cNvContentPartPr/>
              <p14:nvPr/>
            </p14:nvContentPartPr>
            <p14:xfrm>
              <a:off x="3091097" y="2446766"/>
              <a:ext cx="135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E7D360C-C710-94F8-31F0-95E64594D8A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82457" y="2438126"/>
                <a:ext cx="153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21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2</cp:revision>
  <dcterms:created xsi:type="dcterms:W3CDTF">2023-12-14T14:57:03Z</dcterms:created>
  <dcterms:modified xsi:type="dcterms:W3CDTF">2023-12-14T15:32:35Z</dcterms:modified>
</cp:coreProperties>
</file>