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2D11-6209-F7E5-A00A-FA381AF08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A09C1-45D3-A5AF-A42A-5F4B13D09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848-AF6C-BB92-8976-C5F46ECC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C50D-CDD0-F19E-C7D0-7B0D2266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16F4-2BA0-98AC-E333-18091A7E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979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B414-A13A-06E0-653B-BB3EBE384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2790D-8C42-09A7-2686-7B6EFB7B1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1490-8840-F7EF-1585-082346FD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6488-E8CF-F50C-E11B-23124344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05AE-A557-AB71-1FAF-1B26DF61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7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E698E-5103-B9B3-D2B0-392E5CD1E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E6692-237A-8724-8E14-45A5B0665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733D8-F21C-17D9-A264-5B0017DA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2041-8D3A-FFE5-E7AE-FE692CD6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028F5-70E1-9839-F93D-1B7DD487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01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7382-136E-7AEC-604F-8701051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C18E-4ED6-095C-4D2C-7CE5B808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D982-B29F-F71B-6DBA-E6DE74ED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D84D-7933-C004-6D72-AE817F01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5B70-FCB6-4AB2-B15E-400F82F1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09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2B89-4682-0594-0723-5EEFC9C5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42BA-4041-A84A-E443-E8097A96F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72B93-4E14-D47E-8D20-16ED25D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543D-11F1-A277-1F6B-D50E623C5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1BA5E-F320-6EDF-60B5-53D3BD71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7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110B-4E08-2EB5-57B3-9AE2875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7FB5-6AE3-C335-3B9B-6FFE0ED4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7D6E0-0895-5EAB-21A2-357DD4612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457D2-88C5-52A5-3D25-B6759B30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2DADA-CBD3-976A-24EB-BA57D789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26404-23FA-A1B5-069A-2723F125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1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8E5B-BD29-2045-9890-B504D4CF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C7A72-C46C-9D49-C6CB-1F9A1854B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14DC2-EF25-CAFF-5430-9BD2934F0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3006A-3B1C-3C7F-588B-D948ED722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21F6-A61B-9262-9F30-53E1C914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2DE18-013B-FF45-2E11-EB1CA6080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71D87-9E45-AC41-E10F-2A614410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D00B-F582-3904-1643-5F599B49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842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CA65-F324-3A31-E896-8B641E49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B7F64-AFB5-5128-73AC-098A9CA6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9903A-61A4-C63D-616D-A2779F26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00005-6D25-C7BE-6D12-65BF3644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64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11EE2-D990-772B-B5AB-C70A19B6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48F196-4096-8D43-918C-A8CFCCDB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0F65E-55FC-B6FF-9E55-51DABCA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75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758-B2BE-4198-73E4-DB06940B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B928-4E33-3251-4B04-8EDD75B80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5965-5D91-825A-990A-9EAAF360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E0D8F-B3AB-723F-4758-01D4DEE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F39D-1A6F-385C-9B2B-51B82EDA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69F9-34C2-696D-A2BF-2AEB591A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7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F0FC-15DF-3BEC-6465-BB507AEB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D6F5A7-4CD9-CFA4-754E-5113681AB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00768-7023-B1E9-8C03-E1EEDDFC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47EDF-973E-3710-A7DC-637159E4D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D042-59CD-80FA-39CF-43DBC73C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2D3C-1E76-3EB6-F809-303CCBDF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D1ED1-0531-BE75-9E58-446D73EC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C15EF-A8D5-CD86-947A-D333A9A1D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FF324-5FA4-53FE-D83D-D3FD8D95B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DD715-3ECE-4CDC-8907-62AF172FB425}" type="datetimeFigureOut">
              <a:rPr lang="en-CA" smtClean="0"/>
              <a:t>2024-01-31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BEAC-EFB8-9DC2-F294-66473643E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14316-8750-FC9E-DA91-595D07EF6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56A9-071F-42CE-86EA-717BED65EFE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08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099253-E627-059B-8564-E4ADBF0EEA9C}"/>
              </a:ext>
            </a:extLst>
          </p:cNvPr>
          <p:cNvSpPr>
            <a:spLocks noChangeAspect="1"/>
          </p:cNvSpPr>
          <p:nvPr/>
        </p:nvSpPr>
        <p:spPr>
          <a:xfrm>
            <a:off x="6538026" y="203136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09531B-4361-9EE7-37AC-F7A37322E886}"/>
              </a:ext>
            </a:extLst>
          </p:cNvPr>
          <p:cNvSpPr>
            <a:spLocks noChangeAspect="1"/>
          </p:cNvSpPr>
          <p:nvPr/>
        </p:nvSpPr>
        <p:spPr>
          <a:xfrm>
            <a:off x="3294126" y="1561248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6FC26-F218-C5CC-60F8-75A22CFAB3EA}"/>
              </a:ext>
            </a:extLst>
          </p:cNvPr>
          <p:cNvSpPr>
            <a:spLocks noChangeAspect="1"/>
          </p:cNvSpPr>
          <p:nvPr/>
        </p:nvSpPr>
        <p:spPr>
          <a:xfrm>
            <a:off x="2304125" y="2479036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DAAB3F4-6AA9-214A-5DA6-C17944012B08}"/>
              </a:ext>
            </a:extLst>
          </p:cNvPr>
          <p:cNvGrpSpPr/>
          <p:nvPr/>
        </p:nvGrpSpPr>
        <p:grpSpPr>
          <a:xfrm>
            <a:off x="1160825" y="3649036"/>
            <a:ext cx="2520000" cy="2357786"/>
            <a:chOff x="872526" y="1309036"/>
            <a:chExt cx="2520000" cy="2357786"/>
          </a:xfrm>
        </p:grpSpPr>
        <p:pic>
          <p:nvPicPr>
            <p:cNvPr id="5" name="Picture 4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4A257CB7-459D-934A-6938-24F2E3E7C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26" y="1326824"/>
              <a:ext cx="2520000" cy="233999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D12664-7945-4A26-183D-4DE0BC98DEEE}"/>
                </a:ext>
              </a:extLst>
            </p:cNvPr>
            <p:cNvSpPr/>
            <p:nvPr/>
          </p:nvSpPr>
          <p:spPr>
            <a:xfrm>
              <a:off x="9625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42F070-CE03-9ED6-5138-BC1623B55222}"/>
              </a:ext>
            </a:extLst>
          </p:cNvPr>
          <p:cNvGrpSpPr/>
          <p:nvPr/>
        </p:nvGrpSpPr>
        <p:grpSpPr>
          <a:xfrm>
            <a:off x="4511075" y="1291248"/>
            <a:ext cx="2520001" cy="2357788"/>
            <a:chOff x="4149125" y="1309036"/>
            <a:chExt cx="2520001" cy="2357788"/>
          </a:xfrm>
        </p:grpSpPr>
        <p:pic>
          <p:nvPicPr>
            <p:cNvPr id="7" name="Picture 6" descr="A colorful dots in a whit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BADC219B-FE43-6305-B432-8C43C7F2E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9125" y="1326824"/>
              <a:ext cx="2520001" cy="23400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FA8993-177A-746C-D086-402ADF669745}"/>
                </a:ext>
              </a:extLst>
            </p:cNvPr>
            <p:cNvSpPr/>
            <p:nvPr/>
          </p:nvSpPr>
          <p:spPr>
            <a:xfrm>
              <a:off x="42391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40B6482-FB1E-F63D-C152-988E4405251E}"/>
              </a:ext>
            </a:extLst>
          </p:cNvPr>
          <p:cNvSpPr>
            <a:spLocks noChangeAspect="1"/>
          </p:cNvSpPr>
          <p:nvPr/>
        </p:nvSpPr>
        <p:spPr>
          <a:xfrm>
            <a:off x="7252827" y="2660011"/>
            <a:ext cx="1800000" cy="1800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272E4A-2E33-5298-A350-7C2EB5F41B51}"/>
              </a:ext>
            </a:extLst>
          </p:cNvPr>
          <p:cNvGrpSpPr/>
          <p:nvPr/>
        </p:nvGrpSpPr>
        <p:grpSpPr>
          <a:xfrm>
            <a:off x="7942491" y="3432810"/>
            <a:ext cx="2570587" cy="2357788"/>
            <a:chOff x="7285139" y="1309036"/>
            <a:chExt cx="2570587" cy="2357788"/>
          </a:xfrm>
        </p:grpSpPr>
        <p:pic>
          <p:nvPicPr>
            <p:cNvPr id="9" name="Picture 8" descr="A group of small colored squares&#10;&#10;Description automatically generated with medium confidence">
              <a:extLst>
                <a:ext uri="{FF2B5EF4-FFF2-40B4-BE49-F238E27FC236}">
                  <a16:creationId xmlns:a16="http://schemas.microsoft.com/office/drawing/2014/main" id="{C0C3024D-446B-CEF9-9BF2-1CD47C370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5139" y="1326824"/>
              <a:ext cx="2570587" cy="2340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1DB653-35F7-0585-BC93-6FB3384AFA30}"/>
                </a:ext>
              </a:extLst>
            </p:cNvPr>
            <p:cNvSpPr/>
            <p:nvPr/>
          </p:nvSpPr>
          <p:spPr>
            <a:xfrm>
              <a:off x="7515726" y="1309036"/>
              <a:ext cx="2340000" cy="2340000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060F49B-EFF4-9933-A177-A8FE70333C43}"/>
              </a:ext>
            </a:extLst>
          </p:cNvPr>
          <p:cNvSpPr/>
          <p:nvPr/>
        </p:nvSpPr>
        <p:spPr>
          <a:xfrm>
            <a:off x="2105024" y="2406784"/>
            <a:ext cx="7258051" cy="2412252"/>
          </a:xfrm>
          <a:custGeom>
            <a:avLst/>
            <a:gdLst>
              <a:gd name="connsiteX0" fmla="*/ 0 w 7712702"/>
              <a:gd name="connsiteY0" fmla="*/ 2622416 h 2622416"/>
              <a:gd name="connsiteX1" fmla="*/ 1114425 w 7712702"/>
              <a:gd name="connsiteY1" fmla="*/ 860291 h 2622416"/>
              <a:gd name="connsiteX2" fmla="*/ 2314575 w 7712702"/>
              <a:gd name="connsiteY2" fmla="*/ 107816 h 2622416"/>
              <a:gd name="connsiteX3" fmla="*/ 4010025 w 7712702"/>
              <a:gd name="connsiteY3" fmla="*/ 50666 h 2622416"/>
              <a:gd name="connsiteX4" fmla="*/ 5200650 w 7712702"/>
              <a:gd name="connsiteY4" fmla="*/ 545966 h 2622416"/>
              <a:gd name="connsiteX5" fmla="*/ 5962650 w 7712702"/>
              <a:gd name="connsiteY5" fmla="*/ 926966 h 2622416"/>
              <a:gd name="connsiteX6" fmla="*/ 7534275 w 7712702"/>
              <a:gd name="connsiteY6" fmla="*/ 2308091 h 2622416"/>
              <a:gd name="connsiteX7" fmla="*/ 7610475 w 7712702"/>
              <a:gd name="connsiteY7" fmla="*/ 2384291 h 262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12702" h="2622416">
                <a:moveTo>
                  <a:pt x="0" y="2622416"/>
                </a:moveTo>
                <a:cubicBezTo>
                  <a:pt x="364331" y="1950903"/>
                  <a:pt x="728662" y="1279391"/>
                  <a:pt x="1114425" y="860291"/>
                </a:cubicBezTo>
                <a:cubicBezTo>
                  <a:pt x="1500188" y="441191"/>
                  <a:pt x="1831975" y="242753"/>
                  <a:pt x="2314575" y="107816"/>
                </a:cubicBezTo>
                <a:cubicBezTo>
                  <a:pt x="2797175" y="-27121"/>
                  <a:pt x="3529013" y="-22359"/>
                  <a:pt x="4010025" y="50666"/>
                </a:cubicBezTo>
                <a:cubicBezTo>
                  <a:pt x="4491037" y="123691"/>
                  <a:pt x="4875213" y="399916"/>
                  <a:pt x="5200650" y="545966"/>
                </a:cubicBezTo>
                <a:cubicBezTo>
                  <a:pt x="5526087" y="692016"/>
                  <a:pt x="5573713" y="633279"/>
                  <a:pt x="5962650" y="926966"/>
                </a:cubicBezTo>
                <a:cubicBezTo>
                  <a:pt x="6351587" y="1220653"/>
                  <a:pt x="7259638" y="2065203"/>
                  <a:pt x="7534275" y="2308091"/>
                </a:cubicBezTo>
                <a:cubicBezTo>
                  <a:pt x="7808913" y="2550978"/>
                  <a:pt x="7709694" y="2467634"/>
                  <a:pt x="7610475" y="2384291"/>
                </a:cubicBezTo>
              </a:path>
            </a:pathLst>
          </a:custGeom>
          <a:noFill/>
          <a:ln w="60325">
            <a:solidFill>
              <a:schemeClr val="accent1">
                <a:lumMod val="75000"/>
                <a:alpha val="70000"/>
              </a:schemeClr>
            </a:solidFill>
            <a:headEnd type="none"/>
            <a:tailEnd type="non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EA0C1-284E-E038-766A-A67E933EF195}"/>
              </a:ext>
            </a:extLst>
          </p:cNvPr>
          <p:cNvSpPr txBox="1"/>
          <p:nvPr/>
        </p:nvSpPr>
        <p:spPr>
          <a:xfrm>
            <a:off x="1275625" y="5491644"/>
            <a:ext cx="71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D34374-1719-6080-809D-1D197193C282}"/>
              </a:ext>
            </a:extLst>
          </p:cNvPr>
          <p:cNvSpPr txBox="1"/>
          <p:nvPr/>
        </p:nvSpPr>
        <p:spPr>
          <a:xfrm>
            <a:off x="8173078" y="5232810"/>
            <a:ext cx="732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P</a:t>
            </a:r>
            <a:r>
              <a:rPr lang="en-CA" sz="2800" baseline="-25000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85064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3</cp:revision>
  <dcterms:created xsi:type="dcterms:W3CDTF">2024-01-31T18:33:51Z</dcterms:created>
  <dcterms:modified xsi:type="dcterms:W3CDTF">2024-01-31T19:13:13Z</dcterms:modified>
</cp:coreProperties>
</file>