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110" d="100"/>
          <a:sy n="110" d="100"/>
        </p:scale>
        <p:origin x="-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B67F1-19D3-408A-945C-B546A944A4C8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31B6-B932-440C-B374-9626363DA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F1E3E-C3E8-4C5E-BEDB-5F91E39F33E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2E3D4-23F8-44C9-A398-36A15C1EA46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837A6-FC60-456D-A1C0-9661112F891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5AAE-109D-E0AF-AF93-4FE63A6FF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B1B64-531F-4B7C-F94E-6E254DE03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8676-F1EA-A25F-73AC-74E3B651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C263-BC18-3900-DDE0-7CA3F2E3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E819-4E98-DBE8-12A1-08C2E1A2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60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1F47-8D2A-AF58-52D6-5A58C2EF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81425-8043-E0AE-579B-221AEC591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C1CD-1540-BB5C-72AC-E6C1CC3D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46CC-B23C-5BED-9807-E7BA9F00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11DA3-EE35-4092-E3D6-4507E578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41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D5C1A-6AB2-741B-FF91-7A29B57A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3A9D0-F15E-8090-6959-203A50511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6D9E-A9F8-7013-ABD3-F7213904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E06B5-06D7-C6F8-3FE3-3FE8756A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EB60-C75B-34BF-1E4A-78DD2C10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45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DD5A-FD59-1BEE-7D7B-FD07C324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AF81-C60D-B6A8-CAFA-4488F152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0D60-2630-52E0-BD4C-D479ECDA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46A14-9159-7918-9D1C-56420B26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4CFF-D7CF-E414-10D2-6CFCDB58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04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6EF3-F5C3-7A38-382F-A265EC4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EF41-4163-BBF2-3CAA-E2701048F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0992-CE1D-A627-29A7-799D76EF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58B5-BFC5-70A6-5BE0-9F1B14AD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25D4-BD3A-ABCD-B10B-0C6AE10E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86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D21-127A-6C62-B259-C59439FD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5917-7B99-1B8E-FDAA-47C1BEB8B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5D599-2BB4-5A7B-15E1-21426332B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C580-66C4-234E-CF72-C30916C9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54242-49F0-9E94-6CCE-0AEA6336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EC538-6352-7362-F5FB-882F6E56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24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7350-9F06-E830-93EC-7F5F5A1C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91CFC-FFDC-EC65-1A60-C17A41D7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CED5-291B-445D-EBB3-C4C5C6C77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46F4A-4831-5229-0B6D-D51AD9138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54E3-70F2-5888-7950-598B5D7FD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FC79E-A204-5CAB-3388-A42F6DBB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80B6F-5FB1-5238-82AB-0CB3D8A4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56B23-D9B9-8E8E-C222-79B0B0A5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69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11E4-B7F4-C07D-0F34-3EDF3D37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542AE-E83F-6456-C93E-3F07C697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26FAE-0918-E73C-C69E-CCD66F32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8231A-436E-D780-C8F6-26C25C92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60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9618E-6C80-16B4-5071-A6CDF8C0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ECDD1-4EB6-407D-EAFF-FC9DDB55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42F3-5F06-41B0-BD4A-B3677B69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488C-065F-1820-F903-3999776D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2437-EC93-8175-5598-A580C8BBC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14F1-3EE5-E281-A8A9-6B856772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E1C8C-280F-EA97-1F73-6BC0AD9C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C0634-5F7B-562A-00D9-05571E08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6D9EB-AF7C-3908-0BC8-9AD2C73F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36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DC23-E811-3CE8-B23A-C53F2BDB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F339D-214F-C2DD-C399-71F0958BF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B5BF9-211C-489B-D340-60589C83D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6B2D5-EA4A-DB5C-67E4-E114C652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B5D0-3735-4A17-A2A4-BC1F949326B7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0258B-FD42-1EDA-0FD9-E74ED81C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7FDB2-0D8E-D0FB-7C26-FCC473E1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87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4217F-757B-1CB1-DCA7-B42BCC06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CDE0-5FE9-1A2C-A102-7E2E9E2E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4EF9-74BE-3B80-8746-772896494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B5D0-3735-4A17-A2A4-BC1F949326B7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106F-332A-9CF1-983D-E9F55659F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3E51-92CD-25CB-DDFF-136D60043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7784-C499-4935-9C43-659E1F9E00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87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4AAE-A6B0-42CD-824C-EC88DE322837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12292" name="Picture 4" descr="3cases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71650"/>
            <a:ext cx="4800600" cy="44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629400" y="60960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>
                <a:latin typeface="Arial" pitchFamily="34" charset="0"/>
              </a:rPr>
              <a:t>data points in x</a:t>
            </a:r>
            <a:r>
              <a:rPr lang="en-US" altLang="en-US" baseline="-25000" dirty="0">
                <a:latin typeface="Arial" pitchFamily="34" charset="0"/>
              </a:rPr>
              <a:t>1</a:t>
            </a:r>
            <a:r>
              <a:rPr lang="en-US" altLang="en-US" dirty="0">
                <a:latin typeface="Arial" pitchFamily="34" charset="0"/>
              </a:rPr>
              <a:t>,x</a:t>
            </a:r>
            <a:r>
              <a:rPr lang="en-US" altLang="en-US" baseline="-25000" dirty="0">
                <a:latin typeface="Arial" pitchFamily="34" charset="0"/>
              </a:rPr>
              <a:t>2</a:t>
            </a:r>
            <a:r>
              <a:rPr lang="en-US" altLang="en-US" dirty="0">
                <a:latin typeface="Arial" pitchFamily="34" charset="0"/>
              </a:rPr>
              <a:t> plane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410200" y="3276601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Arial" pitchFamily="34" charset="0"/>
              </a:rPr>
              <a:t>Y value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400800" y="3429000"/>
            <a:ext cx="457200" cy="76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172200" y="4191000"/>
            <a:ext cx="609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7239000" y="5715000"/>
            <a:ext cx="2286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 rot="2520000">
            <a:off x="7077188" y="4321811"/>
            <a:ext cx="1676400" cy="1523602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29663" y="5407224"/>
            <a:ext cx="138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 ~ 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143500" y="3821668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>
                <a:latin typeface="Arial" pitchFamily="34" charset="0"/>
              </a:rPr>
              <a:t>Fitted value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CC27-DAD5-41C6-B479-59036BD77B28}" type="slidenum">
              <a:rPr lang="en-US" altLang="en-US"/>
              <a:pPr/>
              <a:t>2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BD44EF-1DD3-5B9E-D2E9-826CE4BED87B}"/>
              </a:ext>
            </a:extLst>
          </p:cNvPr>
          <p:cNvGrpSpPr/>
          <p:nvPr/>
        </p:nvGrpSpPr>
        <p:grpSpPr>
          <a:xfrm>
            <a:off x="5410200" y="1600201"/>
            <a:ext cx="5028306" cy="4725431"/>
            <a:chOff x="5410200" y="1600201"/>
            <a:chExt cx="5028306" cy="4725431"/>
          </a:xfrm>
        </p:grpSpPr>
        <p:pic>
          <p:nvPicPr>
            <p:cNvPr id="15364" name="Picture 4" descr="3cases-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00201"/>
              <a:ext cx="4953000" cy="460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8304906" y="5495370"/>
              <a:ext cx="21336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Arial" pitchFamily="34" charset="0"/>
                </a:rPr>
                <a:t>But: same predicted values!</a:t>
              </a:r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 flipH="1" flipV="1">
              <a:off x="8305800" y="5029200"/>
              <a:ext cx="304800" cy="5334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300788" y="5956300"/>
              <a:ext cx="1283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r(x</a:t>
              </a:r>
              <a:r>
                <a:rPr lang="en-US" baseline="-25000" dirty="0"/>
                <a:t>1</a:t>
              </a:r>
              <a:r>
                <a:rPr lang="en-US" dirty="0"/>
                <a:t>,x</a:t>
              </a:r>
              <a:r>
                <a:rPr lang="en-US" baseline="-25000" dirty="0"/>
                <a:t>2</a:t>
              </a:r>
              <a:r>
                <a:rPr lang="en-US" dirty="0"/>
                <a:t>)=1.0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6672263" y="5492751"/>
              <a:ext cx="371474" cy="45402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C3924D8-FD64-BA34-C7DE-9C3DCDB32A13}"/>
                </a:ext>
              </a:extLst>
            </p:cNvPr>
            <p:cNvSpPr/>
            <p:nvPr/>
          </p:nvSpPr>
          <p:spPr>
            <a:xfrm>
              <a:off x="9008198" y="1724098"/>
              <a:ext cx="1258432" cy="641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1C993864-C616-4DC0-0241-11ACFA0F5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2705" y="1770787"/>
              <a:ext cx="21336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Arial" pitchFamily="34" charset="0"/>
                </a:rPr>
                <a:t>Alternative least squares planes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2B7B-22A8-40EB-AA0A-814891C4C42F}" type="slidenum">
              <a:rPr lang="en-US" altLang="en-US"/>
              <a:pPr/>
              <a:t>3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2F3024-494B-DD2D-2D3D-3CB34A648AD5}"/>
              </a:ext>
            </a:extLst>
          </p:cNvPr>
          <p:cNvGrpSpPr/>
          <p:nvPr/>
        </p:nvGrpSpPr>
        <p:grpSpPr>
          <a:xfrm>
            <a:off x="5029200" y="1676401"/>
            <a:ext cx="5105400" cy="4621213"/>
            <a:chOff x="5029200" y="1676401"/>
            <a:chExt cx="5105400" cy="4621213"/>
          </a:xfrm>
        </p:grpSpPr>
        <p:pic>
          <p:nvPicPr>
            <p:cNvPr id="18436" name="Picture 4" descr="3cases-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1676401"/>
              <a:ext cx="5105400" cy="4621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6629400" y="4724400"/>
              <a:ext cx="2209800" cy="10668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D5C3AC5-8E16-7895-E3C2-4B878CBCE16D}"/>
                </a:ext>
              </a:extLst>
            </p:cNvPr>
            <p:cNvSpPr/>
            <p:nvPr/>
          </p:nvSpPr>
          <p:spPr>
            <a:xfrm rot="1560000">
              <a:off x="6397945" y="5007124"/>
              <a:ext cx="2661719" cy="479834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B963E7-155C-2850-7685-1FF49F297DD1}"/>
                </a:ext>
              </a:extLst>
            </p:cNvPr>
            <p:cNvSpPr txBox="1"/>
            <p:nvPr/>
          </p:nvSpPr>
          <p:spPr>
            <a:xfrm>
              <a:off x="8724845" y="5849936"/>
              <a:ext cx="134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r(x</a:t>
              </a:r>
              <a:r>
                <a:rPr lang="en-US" baseline="-25000" dirty="0"/>
                <a:t>1</a:t>
              </a:r>
              <a:r>
                <a:rPr lang="en-US" dirty="0"/>
                <a:t>,x</a:t>
              </a:r>
              <a:r>
                <a:rPr lang="en-US" baseline="-25000" dirty="0"/>
                <a:t>2</a:t>
              </a:r>
              <a:r>
                <a:rPr lang="en-US" dirty="0"/>
                <a:t>) = 0.9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E5826FF-29B9-1753-8679-503F6567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9" y="2024662"/>
            <a:ext cx="3420000" cy="30420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1844E9-219E-4525-8EB8-5DC6A543B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240" y="1948877"/>
            <a:ext cx="3456000" cy="32195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F3D09-5632-DB3D-D2BD-D3D81A5AC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473" y="1945713"/>
            <a:ext cx="3420000" cy="31920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338CD0-DBB8-C06D-DF16-CAD2340590BA}"/>
              </a:ext>
            </a:extLst>
          </p:cNvPr>
          <p:cNvSpPr txBox="1"/>
          <p:nvPr/>
        </p:nvSpPr>
        <p:spPr>
          <a:xfrm>
            <a:off x="1028368" y="1447364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(a)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370D03-4C38-91E1-3871-6406EA9A616F}"/>
              </a:ext>
            </a:extLst>
          </p:cNvPr>
          <p:cNvSpPr txBox="1"/>
          <p:nvPr/>
        </p:nvSpPr>
        <p:spPr>
          <a:xfrm>
            <a:off x="4424145" y="1447364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A76B0A-69B5-9368-650A-92678A38F327}"/>
              </a:ext>
            </a:extLst>
          </p:cNvPr>
          <p:cNvSpPr txBox="1"/>
          <p:nvPr/>
        </p:nvSpPr>
        <p:spPr>
          <a:xfrm>
            <a:off x="7916080" y="1447364"/>
            <a:ext cx="74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79782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</Words>
  <Application>Microsoft Office PowerPoint</Application>
  <PresentationFormat>Widescreen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3</cp:revision>
  <dcterms:created xsi:type="dcterms:W3CDTF">2023-08-16T20:08:35Z</dcterms:created>
  <dcterms:modified xsi:type="dcterms:W3CDTF">2023-08-17T18:10:53Z</dcterms:modified>
</cp:coreProperties>
</file>