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57" r:id="rId5"/>
    <p:sldId id="258" r:id="rId6"/>
  </p:sldIdLst>
  <p:sldSz cx="6408738" cy="88201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22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56" y="1443483"/>
            <a:ext cx="5447427" cy="3070719"/>
          </a:xfrm>
        </p:spPr>
        <p:txBody>
          <a:bodyPr anchor="b"/>
          <a:lstStyle>
            <a:lvl1pPr algn="ctr">
              <a:defRPr sz="4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4632621"/>
            <a:ext cx="4806554" cy="2129494"/>
          </a:xfrm>
        </p:spPr>
        <p:txBody>
          <a:bodyPr/>
          <a:lstStyle>
            <a:lvl1pPr marL="0" indent="0" algn="ctr">
              <a:buNone/>
              <a:defRPr sz="1682"/>
            </a:lvl1pPr>
            <a:lvl2pPr marL="320451" indent="0" algn="ctr">
              <a:buNone/>
              <a:defRPr sz="1402"/>
            </a:lvl2pPr>
            <a:lvl3pPr marL="640903" indent="0" algn="ctr">
              <a:buNone/>
              <a:defRPr sz="1262"/>
            </a:lvl3pPr>
            <a:lvl4pPr marL="961354" indent="0" algn="ctr">
              <a:buNone/>
              <a:defRPr sz="1121"/>
            </a:lvl4pPr>
            <a:lvl5pPr marL="1281806" indent="0" algn="ctr">
              <a:buNone/>
              <a:defRPr sz="1121"/>
            </a:lvl5pPr>
            <a:lvl6pPr marL="1602257" indent="0" algn="ctr">
              <a:buNone/>
              <a:defRPr sz="1121"/>
            </a:lvl6pPr>
            <a:lvl7pPr marL="1922709" indent="0" algn="ctr">
              <a:buNone/>
              <a:defRPr sz="1121"/>
            </a:lvl7pPr>
            <a:lvl8pPr marL="2243160" indent="0" algn="ctr">
              <a:buNone/>
              <a:defRPr sz="1121"/>
            </a:lvl8pPr>
            <a:lvl9pPr marL="2563612" indent="0" algn="ctr">
              <a:buNone/>
              <a:defRPr sz="112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2024-03-01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62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2024-03-01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91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4" y="469592"/>
            <a:ext cx="1381884" cy="74746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469592"/>
            <a:ext cx="4065543" cy="74746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2024-03-01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661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2024-03-01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842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2198915"/>
            <a:ext cx="5527537" cy="3668937"/>
          </a:xfrm>
        </p:spPr>
        <p:txBody>
          <a:bodyPr anchor="b"/>
          <a:lstStyle>
            <a:lvl1pPr>
              <a:defRPr sz="4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5902561"/>
            <a:ext cx="5527537" cy="1929407"/>
          </a:xfrm>
        </p:spPr>
        <p:txBody>
          <a:bodyPr/>
          <a:lstStyle>
            <a:lvl1pPr marL="0" indent="0">
              <a:buNone/>
              <a:defRPr sz="1682">
                <a:solidFill>
                  <a:schemeClr val="tx1"/>
                </a:solidFill>
              </a:defRPr>
            </a:lvl1pPr>
            <a:lvl2pPr marL="320451" indent="0">
              <a:buNone/>
              <a:defRPr sz="1402">
                <a:solidFill>
                  <a:schemeClr val="tx1">
                    <a:tint val="75000"/>
                  </a:schemeClr>
                </a:solidFill>
              </a:defRPr>
            </a:lvl2pPr>
            <a:lvl3pPr marL="640903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3pPr>
            <a:lvl4pPr marL="961354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4pPr>
            <a:lvl5pPr marL="1281806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5pPr>
            <a:lvl6pPr marL="1602257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6pPr>
            <a:lvl7pPr marL="1922709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7pPr>
            <a:lvl8pPr marL="2243160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8pPr>
            <a:lvl9pPr marL="2563612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2024-03-01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12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2347957"/>
            <a:ext cx="2723714" cy="5596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2347957"/>
            <a:ext cx="2723714" cy="5596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2024-03-01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56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469593"/>
            <a:ext cx="5527537" cy="1704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2162163"/>
            <a:ext cx="2711196" cy="1059642"/>
          </a:xfrm>
        </p:spPr>
        <p:txBody>
          <a:bodyPr anchor="b"/>
          <a:lstStyle>
            <a:lvl1pPr marL="0" indent="0">
              <a:buNone/>
              <a:defRPr sz="1682" b="1"/>
            </a:lvl1pPr>
            <a:lvl2pPr marL="320451" indent="0">
              <a:buNone/>
              <a:defRPr sz="1402" b="1"/>
            </a:lvl2pPr>
            <a:lvl3pPr marL="640903" indent="0">
              <a:buNone/>
              <a:defRPr sz="1262" b="1"/>
            </a:lvl3pPr>
            <a:lvl4pPr marL="961354" indent="0">
              <a:buNone/>
              <a:defRPr sz="1121" b="1"/>
            </a:lvl4pPr>
            <a:lvl5pPr marL="1281806" indent="0">
              <a:buNone/>
              <a:defRPr sz="1121" b="1"/>
            </a:lvl5pPr>
            <a:lvl6pPr marL="1602257" indent="0">
              <a:buNone/>
              <a:defRPr sz="1121" b="1"/>
            </a:lvl6pPr>
            <a:lvl7pPr marL="1922709" indent="0">
              <a:buNone/>
              <a:defRPr sz="1121" b="1"/>
            </a:lvl7pPr>
            <a:lvl8pPr marL="2243160" indent="0">
              <a:buNone/>
              <a:defRPr sz="1121" b="1"/>
            </a:lvl8pPr>
            <a:lvl9pPr marL="2563612" indent="0">
              <a:buNone/>
              <a:defRPr sz="11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3221805"/>
            <a:ext cx="2711196" cy="473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2162163"/>
            <a:ext cx="2724548" cy="1059642"/>
          </a:xfrm>
        </p:spPr>
        <p:txBody>
          <a:bodyPr anchor="b"/>
          <a:lstStyle>
            <a:lvl1pPr marL="0" indent="0">
              <a:buNone/>
              <a:defRPr sz="1682" b="1"/>
            </a:lvl1pPr>
            <a:lvl2pPr marL="320451" indent="0">
              <a:buNone/>
              <a:defRPr sz="1402" b="1"/>
            </a:lvl2pPr>
            <a:lvl3pPr marL="640903" indent="0">
              <a:buNone/>
              <a:defRPr sz="1262" b="1"/>
            </a:lvl3pPr>
            <a:lvl4pPr marL="961354" indent="0">
              <a:buNone/>
              <a:defRPr sz="1121" b="1"/>
            </a:lvl4pPr>
            <a:lvl5pPr marL="1281806" indent="0">
              <a:buNone/>
              <a:defRPr sz="1121" b="1"/>
            </a:lvl5pPr>
            <a:lvl6pPr marL="1602257" indent="0">
              <a:buNone/>
              <a:defRPr sz="1121" b="1"/>
            </a:lvl6pPr>
            <a:lvl7pPr marL="1922709" indent="0">
              <a:buNone/>
              <a:defRPr sz="1121" b="1"/>
            </a:lvl7pPr>
            <a:lvl8pPr marL="2243160" indent="0">
              <a:buNone/>
              <a:defRPr sz="1121" b="1"/>
            </a:lvl8pPr>
            <a:lvl9pPr marL="2563612" indent="0">
              <a:buNone/>
              <a:defRPr sz="11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3221805"/>
            <a:ext cx="2724548" cy="473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2024-03-01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47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2024-03-01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14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2024-03-01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157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588010"/>
            <a:ext cx="2066985" cy="2058035"/>
          </a:xfrm>
        </p:spPr>
        <p:txBody>
          <a:bodyPr anchor="b"/>
          <a:lstStyle>
            <a:lvl1pPr>
              <a:defRPr sz="22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1269940"/>
            <a:ext cx="3244424" cy="6268023"/>
          </a:xfrm>
        </p:spPr>
        <p:txBody>
          <a:bodyPr/>
          <a:lstStyle>
            <a:lvl1pPr>
              <a:defRPr sz="2243"/>
            </a:lvl1pPr>
            <a:lvl2pPr>
              <a:defRPr sz="1963"/>
            </a:lvl2pPr>
            <a:lvl3pPr>
              <a:defRPr sz="1682"/>
            </a:lvl3pPr>
            <a:lvl4pPr>
              <a:defRPr sz="1402"/>
            </a:lvl4pPr>
            <a:lvl5pPr>
              <a:defRPr sz="1402"/>
            </a:lvl5pPr>
            <a:lvl6pPr>
              <a:defRPr sz="1402"/>
            </a:lvl6pPr>
            <a:lvl7pPr>
              <a:defRPr sz="1402"/>
            </a:lvl7pPr>
            <a:lvl8pPr>
              <a:defRPr sz="1402"/>
            </a:lvl8pPr>
            <a:lvl9pPr>
              <a:defRPr sz="14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5" y="2646045"/>
            <a:ext cx="2066985" cy="4902126"/>
          </a:xfrm>
        </p:spPr>
        <p:txBody>
          <a:bodyPr/>
          <a:lstStyle>
            <a:lvl1pPr marL="0" indent="0">
              <a:buNone/>
              <a:defRPr sz="1121"/>
            </a:lvl1pPr>
            <a:lvl2pPr marL="320451" indent="0">
              <a:buNone/>
              <a:defRPr sz="981"/>
            </a:lvl2pPr>
            <a:lvl3pPr marL="640903" indent="0">
              <a:buNone/>
              <a:defRPr sz="841"/>
            </a:lvl3pPr>
            <a:lvl4pPr marL="961354" indent="0">
              <a:buNone/>
              <a:defRPr sz="701"/>
            </a:lvl4pPr>
            <a:lvl5pPr marL="1281806" indent="0">
              <a:buNone/>
              <a:defRPr sz="701"/>
            </a:lvl5pPr>
            <a:lvl6pPr marL="1602257" indent="0">
              <a:buNone/>
              <a:defRPr sz="701"/>
            </a:lvl6pPr>
            <a:lvl7pPr marL="1922709" indent="0">
              <a:buNone/>
              <a:defRPr sz="701"/>
            </a:lvl7pPr>
            <a:lvl8pPr marL="2243160" indent="0">
              <a:buNone/>
              <a:defRPr sz="701"/>
            </a:lvl8pPr>
            <a:lvl9pPr marL="2563612" indent="0">
              <a:buNone/>
              <a:defRPr sz="7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2024-03-01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06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588010"/>
            <a:ext cx="2066985" cy="2058035"/>
          </a:xfrm>
        </p:spPr>
        <p:txBody>
          <a:bodyPr anchor="b"/>
          <a:lstStyle>
            <a:lvl1pPr>
              <a:defRPr sz="22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1269940"/>
            <a:ext cx="3244424" cy="6268023"/>
          </a:xfrm>
        </p:spPr>
        <p:txBody>
          <a:bodyPr anchor="t"/>
          <a:lstStyle>
            <a:lvl1pPr marL="0" indent="0">
              <a:buNone/>
              <a:defRPr sz="2243"/>
            </a:lvl1pPr>
            <a:lvl2pPr marL="320451" indent="0">
              <a:buNone/>
              <a:defRPr sz="1963"/>
            </a:lvl2pPr>
            <a:lvl3pPr marL="640903" indent="0">
              <a:buNone/>
              <a:defRPr sz="1682"/>
            </a:lvl3pPr>
            <a:lvl4pPr marL="961354" indent="0">
              <a:buNone/>
              <a:defRPr sz="1402"/>
            </a:lvl4pPr>
            <a:lvl5pPr marL="1281806" indent="0">
              <a:buNone/>
              <a:defRPr sz="1402"/>
            </a:lvl5pPr>
            <a:lvl6pPr marL="1602257" indent="0">
              <a:buNone/>
              <a:defRPr sz="1402"/>
            </a:lvl6pPr>
            <a:lvl7pPr marL="1922709" indent="0">
              <a:buNone/>
              <a:defRPr sz="1402"/>
            </a:lvl7pPr>
            <a:lvl8pPr marL="2243160" indent="0">
              <a:buNone/>
              <a:defRPr sz="1402"/>
            </a:lvl8pPr>
            <a:lvl9pPr marL="2563612" indent="0">
              <a:buNone/>
              <a:defRPr sz="14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5" y="2646045"/>
            <a:ext cx="2066985" cy="4902126"/>
          </a:xfrm>
        </p:spPr>
        <p:txBody>
          <a:bodyPr/>
          <a:lstStyle>
            <a:lvl1pPr marL="0" indent="0">
              <a:buNone/>
              <a:defRPr sz="1121"/>
            </a:lvl1pPr>
            <a:lvl2pPr marL="320451" indent="0">
              <a:buNone/>
              <a:defRPr sz="981"/>
            </a:lvl2pPr>
            <a:lvl3pPr marL="640903" indent="0">
              <a:buNone/>
              <a:defRPr sz="841"/>
            </a:lvl3pPr>
            <a:lvl4pPr marL="961354" indent="0">
              <a:buNone/>
              <a:defRPr sz="701"/>
            </a:lvl4pPr>
            <a:lvl5pPr marL="1281806" indent="0">
              <a:buNone/>
              <a:defRPr sz="701"/>
            </a:lvl5pPr>
            <a:lvl6pPr marL="1602257" indent="0">
              <a:buNone/>
              <a:defRPr sz="701"/>
            </a:lvl6pPr>
            <a:lvl7pPr marL="1922709" indent="0">
              <a:buNone/>
              <a:defRPr sz="701"/>
            </a:lvl7pPr>
            <a:lvl8pPr marL="2243160" indent="0">
              <a:buNone/>
              <a:defRPr sz="701"/>
            </a:lvl8pPr>
            <a:lvl9pPr marL="2563612" indent="0">
              <a:buNone/>
              <a:defRPr sz="7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2024-03-01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590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469593"/>
            <a:ext cx="5527537" cy="1704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2347957"/>
            <a:ext cx="5527537" cy="559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8174974"/>
            <a:ext cx="1441966" cy="4695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2B686-9897-4DFC-99DC-E49E7D95CC9D}" type="datetimeFigureOut">
              <a:rPr lang="en-CA" smtClean="0"/>
              <a:t>2024-03-01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8174974"/>
            <a:ext cx="2162949" cy="4695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8174974"/>
            <a:ext cx="1441966" cy="4695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6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0903" rtl="0" eaLnBrk="1" latinLnBrk="0" hangingPunct="1">
        <a:lnSpc>
          <a:spcPct val="90000"/>
        </a:lnSpc>
        <a:spcBef>
          <a:spcPct val="0"/>
        </a:spcBef>
        <a:buNone/>
        <a:defRPr sz="3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226" indent="-160226" algn="l" defTabSz="640903" rtl="0" eaLnBrk="1" latinLnBrk="0" hangingPunct="1">
        <a:lnSpc>
          <a:spcPct val="90000"/>
        </a:lnSpc>
        <a:spcBef>
          <a:spcPts val="701"/>
        </a:spcBef>
        <a:buFont typeface="Arial" panose="020B0604020202020204" pitchFamily="34" charset="0"/>
        <a:buChar char="•"/>
        <a:defRPr sz="1963" kern="1200">
          <a:solidFill>
            <a:schemeClr val="tx1"/>
          </a:solidFill>
          <a:latin typeface="+mn-lt"/>
          <a:ea typeface="+mn-ea"/>
          <a:cs typeface="+mn-cs"/>
        </a:defRPr>
      </a:lvl1pPr>
      <a:lvl2pPr marL="480677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01129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2" kern="1200">
          <a:solidFill>
            <a:schemeClr val="tx1"/>
          </a:solidFill>
          <a:latin typeface="+mn-lt"/>
          <a:ea typeface="+mn-ea"/>
          <a:cs typeface="+mn-cs"/>
        </a:defRPr>
      </a:lvl3pPr>
      <a:lvl4pPr marL="1121580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4pPr>
      <a:lvl5pPr marL="1442032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5pPr>
      <a:lvl6pPr marL="1762483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6pPr>
      <a:lvl7pPr marL="2082935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7pPr>
      <a:lvl8pPr marL="2403386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8pPr>
      <a:lvl9pPr marL="2723838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1pPr>
      <a:lvl2pPr marL="320451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2pPr>
      <a:lvl3pPr marL="640903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3pPr>
      <a:lvl4pPr marL="961354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4pPr>
      <a:lvl5pPr marL="1281806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5pPr>
      <a:lvl6pPr marL="1602257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6pPr>
      <a:lvl7pPr marL="1922709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7pPr>
      <a:lvl8pPr marL="2243160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8pPr>
      <a:lvl9pPr marL="2563612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B398F-7870-9F4B-9595-03B0D5EEAFDC}"/>
              </a:ext>
            </a:extLst>
          </p:cNvPr>
          <p:cNvSpPr txBox="1"/>
          <p:nvPr/>
        </p:nvSpPr>
        <p:spPr>
          <a:xfrm>
            <a:off x="846005" y="920911"/>
            <a:ext cx="48246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Visualization of Multivariate Data and Models in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20333-DD61-C369-0226-00FAF2A071B0}"/>
              </a:ext>
            </a:extLst>
          </p:cNvPr>
          <p:cNvSpPr txBox="1"/>
          <p:nvPr/>
        </p:nvSpPr>
        <p:spPr>
          <a:xfrm>
            <a:off x="846005" y="2124068"/>
            <a:ext cx="482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Michael Friendly</a:t>
            </a:r>
          </a:p>
        </p:txBody>
      </p:sp>
      <p:pic>
        <p:nvPicPr>
          <p:cNvPr id="7" name="Picture 6" descr="A picture containing text, diagram, map&#10;&#10;Description automatically generated">
            <a:extLst>
              <a:ext uri="{FF2B5EF4-FFF2-40B4-BE49-F238E27FC236}">
                <a16:creationId xmlns:a16="http://schemas.microsoft.com/office/drawing/2014/main" id="{81E8E0E9-AD7E-83F5-7CDF-B316C189C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29" y="2998754"/>
            <a:ext cx="4800476" cy="5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6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B398F-7870-9F4B-9595-03B0D5EEAFDC}"/>
              </a:ext>
            </a:extLst>
          </p:cNvPr>
          <p:cNvSpPr txBox="1"/>
          <p:nvPr/>
        </p:nvSpPr>
        <p:spPr>
          <a:xfrm>
            <a:off x="490652" y="653463"/>
            <a:ext cx="554215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400" dirty="0"/>
              <a:t>Visualization of Multivariate Data and Models in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20333-DD61-C369-0226-00FAF2A071B0}"/>
              </a:ext>
            </a:extLst>
          </p:cNvPr>
          <p:cNvSpPr txBox="1"/>
          <p:nvPr/>
        </p:nvSpPr>
        <p:spPr>
          <a:xfrm>
            <a:off x="849398" y="1851102"/>
            <a:ext cx="4824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Michael Friendly</a:t>
            </a:r>
          </a:p>
        </p:txBody>
      </p:sp>
      <p:pic>
        <p:nvPicPr>
          <p:cNvPr id="2" name="Picture 1" descr="A diagram of different colored circles&#10;&#10;Description automatically generated">
            <a:extLst>
              <a:ext uri="{FF2B5EF4-FFF2-40B4-BE49-F238E27FC236}">
                <a16:creationId xmlns:a16="http://schemas.microsoft.com/office/drawing/2014/main" id="{18B8CD33-D073-4FEF-1AE6-CA32CFC00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34640"/>
            <a:ext cx="4580952" cy="4628571"/>
          </a:xfrm>
          <a:prstGeom prst="rect">
            <a:avLst/>
          </a:prstGeom>
        </p:spPr>
      </p:pic>
      <p:pic>
        <p:nvPicPr>
          <p:cNvPr id="6" name="Picture 5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CB4BFDD2-BD03-0F42-08FD-74A7E3835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26" y="7899239"/>
            <a:ext cx="2806420" cy="83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3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B398F-7870-9F4B-9595-03B0D5EEAFDC}"/>
              </a:ext>
            </a:extLst>
          </p:cNvPr>
          <p:cNvSpPr txBox="1"/>
          <p:nvPr/>
        </p:nvSpPr>
        <p:spPr>
          <a:xfrm>
            <a:off x="490652" y="653463"/>
            <a:ext cx="554215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400" dirty="0"/>
              <a:t>Visualization of Multivariate Data and Models in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20333-DD61-C369-0226-00FAF2A071B0}"/>
              </a:ext>
            </a:extLst>
          </p:cNvPr>
          <p:cNvSpPr txBox="1"/>
          <p:nvPr/>
        </p:nvSpPr>
        <p:spPr>
          <a:xfrm>
            <a:off x="849398" y="1851102"/>
            <a:ext cx="4824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Michael Friendly</a:t>
            </a:r>
          </a:p>
        </p:txBody>
      </p:sp>
      <p:pic>
        <p:nvPicPr>
          <p:cNvPr id="6" name="Picture 5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CB4BFDD2-BD03-0F42-08FD-74A7E3835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26" y="7899239"/>
            <a:ext cx="2806420" cy="8331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447F5F-33EE-3AC4-5A08-076E971A1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3464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1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B398F-7870-9F4B-9595-03B0D5EEAFDC}"/>
              </a:ext>
            </a:extLst>
          </p:cNvPr>
          <p:cNvSpPr txBox="1"/>
          <p:nvPr/>
        </p:nvSpPr>
        <p:spPr>
          <a:xfrm>
            <a:off x="479502" y="731520"/>
            <a:ext cx="54529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400" dirty="0"/>
              <a:t>Visualization of Multivariate Data and Models in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20333-DD61-C369-0226-00FAF2A071B0}"/>
              </a:ext>
            </a:extLst>
          </p:cNvPr>
          <p:cNvSpPr txBox="1"/>
          <p:nvPr/>
        </p:nvSpPr>
        <p:spPr>
          <a:xfrm>
            <a:off x="846005" y="1828800"/>
            <a:ext cx="482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Michael Friendly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571B9C-88B0-2E2E-873F-E40FE1931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34640"/>
            <a:ext cx="4876800" cy="4876800"/>
          </a:xfrm>
          <a:prstGeom prst="rect">
            <a:avLst/>
          </a:prstGeom>
        </p:spPr>
      </p:pic>
      <p:pic>
        <p:nvPicPr>
          <p:cNvPr id="2" name="Picture 1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BCF61244-4B62-583A-7377-2A4BD7285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26" y="7899239"/>
            <a:ext cx="2806420" cy="83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3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different colored circles&#10;&#10;Description automatically generated">
            <a:extLst>
              <a:ext uri="{FF2B5EF4-FFF2-40B4-BE49-F238E27FC236}">
                <a16:creationId xmlns:a16="http://schemas.microsoft.com/office/drawing/2014/main" id="{0AD8EF28-C841-DE7D-D3C3-7115C491A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93" y="2095789"/>
            <a:ext cx="4580952" cy="4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02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58</TotalTime>
  <Words>40</Words>
  <Application>Microsoft Office PowerPoint</Application>
  <PresentationFormat>Custom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 Friendly</dc:creator>
  <cp:lastModifiedBy>Michael L Friendly</cp:lastModifiedBy>
  <cp:revision>6</cp:revision>
  <dcterms:created xsi:type="dcterms:W3CDTF">2023-05-28T20:36:42Z</dcterms:created>
  <dcterms:modified xsi:type="dcterms:W3CDTF">2024-03-01T18:30:28Z</dcterms:modified>
</cp:coreProperties>
</file>