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FC239-C308-032F-9D93-0237BDB16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B2181-6517-308C-76D4-B5E8EF3E0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524CB-B2A2-BDD9-CC5F-BFF738336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6FE6-B0C7-46B6-8D1D-E7B9867C346D}" type="datetimeFigureOut">
              <a:rPr lang="en-CA" smtClean="0"/>
              <a:t>2024-05-10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BFCC7-80E1-ED81-6A96-E35516148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365F0-9D08-8D11-FB93-5131E8C11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533C3-2B67-4CCD-8739-F72B89573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9853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F2C03-ED03-287E-BD92-99FE8CD2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C2E550-8CEE-0F81-3687-837C8285FD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615D3-0ED2-A0B6-4D8A-925C1841F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6FE6-B0C7-46B6-8D1D-E7B9867C346D}" type="datetimeFigureOut">
              <a:rPr lang="en-CA" smtClean="0"/>
              <a:t>2024-05-10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DA491-F238-FEEE-AF4A-D13FAF500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443A3-962A-7CEF-8C15-370EED9B4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533C3-2B67-4CCD-8739-F72B89573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574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71A296-F0F0-0B01-B587-1254246E62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DB52EF-5301-7D50-169D-2A605A1DF5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6D16E-3839-5939-904D-B98B20D75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6FE6-B0C7-46B6-8D1D-E7B9867C346D}" type="datetimeFigureOut">
              <a:rPr lang="en-CA" smtClean="0"/>
              <a:t>2024-05-10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FFF3D-24CB-62FE-3BF9-3635C43ED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2E463-6B6F-A88F-0072-C9D409B66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533C3-2B67-4CCD-8739-F72B89573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939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47B78-F665-2DCD-53E0-1B2F972A8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719CB-4FDA-6DF2-08A7-95D871D32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BC5C3-A7DA-F44F-5B67-51F792075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6FE6-B0C7-46B6-8D1D-E7B9867C346D}" type="datetimeFigureOut">
              <a:rPr lang="en-CA" smtClean="0"/>
              <a:t>2024-05-10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7F840-FCB2-07B0-2311-AE6E9B5AB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1D6DB-FBB8-41AD-7A1E-E455F46B6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533C3-2B67-4CCD-8739-F72B89573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317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29179-7C1D-F6D2-EBC4-9AA853E60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8E9C1-3593-14C6-3A4A-37C26F532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58A7A-5EE6-B913-FD5E-ED782B5AE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6FE6-B0C7-46B6-8D1D-E7B9867C346D}" type="datetimeFigureOut">
              <a:rPr lang="en-CA" smtClean="0"/>
              <a:t>2024-05-10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59229-6302-AA54-025B-90F319E3C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2ABCD-9BB6-BDC3-86EB-4368B2DDA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533C3-2B67-4CCD-8739-F72B89573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9792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23B66-1715-1A4B-7B9A-961070B7D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D0724-0945-D5F3-CE57-2C64923653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E74685-CFAE-EC7B-5131-478CFF658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62C29-BCB4-BE04-F018-8FFA9AD9C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6FE6-B0C7-46B6-8D1D-E7B9867C346D}" type="datetimeFigureOut">
              <a:rPr lang="en-CA" smtClean="0"/>
              <a:t>2024-05-10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107CA-B129-2689-DC13-0A4A5786C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CFA768-A3F0-C900-0D11-8D7A0D5E9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533C3-2B67-4CCD-8739-F72B89573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863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BE50B-A1F5-AFF9-97D5-B21E98F49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3E3B8-8FE4-51E6-C5AA-E468830A6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6970D-8097-8F4C-5FDF-500E0382F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B251E1-0004-CE81-45CE-C10A560BE5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8BF9D6-93D2-1019-82A0-F2E9602E10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48338A-F77E-0244-2EC6-655F47762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6FE6-B0C7-46B6-8D1D-E7B9867C346D}" type="datetimeFigureOut">
              <a:rPr lang="en-CA" smtClean="0"/>
              <a:t>2024-05-10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8CF263-07DD-198D-E377-F57817163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C17F10-9EFA-F5EF-B4D1-2D829C919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533C3-2B67-4CCD-8739-F72B89573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619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37F5D-38A0-B9F4-2793-C9894FF10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C5A8D1-5452-5CFE-0652-22F027B9C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6FE6-B0C7-46B6-8D1D-E7B9867C346D}" type="datetimeFigureOut">
              <a:rPr lang="en-CA" smtClean="0"/>
              <a:t>2024-05-10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9C052-7356-BF27-C2D6-BF10D4C2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EBB0ED-C870-EF95-76D1-6D5033E6B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533C3-2B67-4CCD-8739-F72B89573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5745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CA3F44-BBDF-0DFE-EC16-306F1CCD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6FE6-B0C7-46B6-8D1D-E7B9867C346D}" type="datetimeFigureOut">
              <a:rPr lang="en-CA" smtClean="0"/>
              <a:t>2024-05-10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8029B9-9262-E22C-4C21-47771D3B1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B382FB-781C-1A60-D588-993CEDA13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533C3-2B67-4CCD-8739-F72B89573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2734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A1B55-E9D7-023E-5B58-E6678B958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E3171-733E-CF4E-52EE-BE4F2125B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CA8E98-19AA-B3DD-AC8E-515CF8507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FCD66-B37F-89B7-4C14-98B2A38F2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6FE6-B0C7-46B6-8D1D-E7B9867C346D}" type="datetimeFigureOut">
              <a:rPr lang="en-CA" smtClean="0"/>
              <a:t>2024-05-10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0ECE0-F5B3-0A84-F834-3E1DCF2B4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B5D59-BD8C-D8C0-B070-877F70905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533C3-2B67-4CCD-8739-F72B89573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8001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F69CD-C8AF-FAB2-0485-D9926334D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64B1A1-BDF3-79B5-1643-160BE6B0A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DB6F71-34DC-07BB-4CC5-C76276ED7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35B64-0363-7BF1-8565-73602EAE8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6FE6-B0C7-46B6-8D1D-E7B9867C346D}" type="datetimeFigureOut">
              <a:rPr lang="en-CA" smtClean="0"/>
              <a:t>2024-05-10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11407-3863-66C9-706A-258F9928F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C7D10-08CA-6193-155E-1BA4C62F5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533C3-2B67-4CCD-8739-F72B89573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3479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E31A78-4F24-729D-DD02-2A501E215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51471-1E1D-6F73-19C1-1532E1781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9DD89-95A3-B2E7-62B2-B4EB4F9A8F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A6FE6-B0C7-46B6-8D1D-E7B9867C346D}" type="datetimeFigureOut">
              <a:rPr lang="en-CA" smtClean="0"/>
              <a:t>2024-05-10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783BA-B536-33DE-E7E8-16BD1BD0B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280FC-F4A7-3BB9-4F01-908E7E07DF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533C3-2B67-4CCD-8739-F72B895731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3943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stress and coffee&#10;&#10;Description automatically generated">
            <a:extLst>
              <a:ext uri="{FF2B5EF4-FFF2-40B4-BE49-F238E27FC236}">
                <a16:creationId xmlns:a16="http://schemas.microsoft.com/office/drawing/2014/main" id="{E3DD4920-52B7-ED85-1097-79A3B100A1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65" y="838015"/>
            <a:ext cx="4267570" cy="4267570"/>
          </a:xfrm>
          <a:prstGeom prst="rect">
            <a:avLst/>
          </a:prstGeom>
        </p:spPr>
      </p:pic>
      <p:pic>
        <p:nvPicPr>
          <p:cNvPr id="7" name="Picture 6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69461B7A-F5DF-959D-E372-8D6A28DA39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215" y="838015"/>
            <a:ext cx="4267570" cy="426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503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 Friendly</dc:creator>
  <cp:lastModifiedBy>Michael L Friendly</cp:lastModifiedBy>
  <cp:revision>1</cp:revision>
  <dcterms:created xsi:type="dcterms:W3CDTF">2024-05-10T18:49:53Z</dcterms:created>
  <dcterms:modified xsi:type="dcterms:W3CDTF">2024-05-10T18:53:23Z</dcterms:modified>
</cp:coreProperties>
</file>