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1" r:id="rId2"/>
    <p:sldId id="262" r:id="rId3"/>
    <p:sldId id="256" r:id="rId4"/>
    <p:sldId id="259" r:id="rId5"/>
    <p:sldId id="260" r:id="rId6"/>
    <p:sldId id="257" r:id="rId7"/>
    <p:sldId id="258" r:id="rId8"/>
  </p:sldIdLst>
  <p:sldSz cx="6408738" cy="88201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>
      <p:cViewPr varScale="1">
        <p:scale>
          <a:sx n="95" d="100"/>
          <a:sy n="95" d="100"/>
        </p:scale>
        <p:origin x="205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80656" y="1443483"/>
            <a:ext cx="5447427" cy="3070719"/>
          </a:xfrm>
        </p:spPr>
        <p:txBody>
          <a:bodyPr anchor="b"/>
          <a:lstStyle>
            <a:lvl1pPr algn="ctr">
              <a:defRPr sz="4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1092" y="4632621"/>
            <a:ext cx="4806554" cy="2129494"/>
          </a:xfrm>
        </p:spPr>
        <p:txBody>
          <a:bodyPr/>
          <a:lstStyle>
            <a:lvl1pPr marL="0" indent="0" algn="ctr">
              <a:buNone/>
              <a:defRPr sz="1682"/>
            </a:lvl1pPr>
            <a:lvl2pPr marL="320451" indent="0" algn="ctr">
              <a:buNone/>
              <a:defRPr sz="1402"/>
            </a:lvl2pPr>
            <a:lvl3pPr marL="640903" indent="0" algn="ctr">
              <a:buNone/>
              <a:defRPr sz="1262"/>
            </a:lvl3pPr>
            <a:lvl4pPr marL="961354" indent="0" algn="ctr">
              <a:buNone/>
              <a:defRPr sz="1121"/>
            </a:lvl4pPr>
            <a:lvl5pPr marL="1281806" indent="0" algn="ctr">
              <a:buNone/>
              <a:defRPr sz="1121"/>
            </a:lvl5pPr>
            <a:lvl6pPr marL="1602257" indent="0" algn="ctr">
              <a:buNone/>
              <a:defRPr sz="1121"/>
            </a:lvl6pPr>
            <a:lvl7pPr marL="1922709" indent="0" algn="ctr">
              <a:buNone/>
              <a:defRPr sz="1121"/>
            </a:lvl7pPr>
            <a:lvl8pPr marL="2243160" indent="0" algn="ctr">
              <a:buNone/>
              <a:defRPr sz="1121"/>
            </a:lvl8pPr>
            <a:lvl9pPr marL="2563612" indent="0" algn="ctr">
              <a:buNone/>
              <a:defRPr sz="1121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79629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1991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586254" y="469592"/>
            <a:ext cx="1381884" cy="74746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0601" y="469592"/>
            <a:ext cx="4065543" cy="74746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16615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28428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7263" y="2198915"/>
            <a:ext cx="5527537" cy="3668937"/>
          </a:xfrm>
        </p:spPr>
        <p:txBody>
          <a:bodyPr anchor="b"/>
          <a:lstStyle>
            <a:lvl1pPr>
              <a:defRPr sz="420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7263" y="5902561"/>
            <a:ext cx="5527537" cy="1929407"/>
          </a:xfrm>
        </p:spPr>
        <p:txBody>
          <a:bodyPr/>
          <a:lstStyle>
            <a:lvl1pPr marL="0" indent="0">
              <a:buNone/>
              <a:defRPr sz="1682">
                <a:solidFill>
                  <a:schemeClr val="tx1"/>
                </a:solidFill>
              </a:defRPr>
            </a:lvl1pPr>
            <a:lvl2pPr marL="320451" indent="0">
              <a:buNone/>
              <a:defRPr sz="1402">
                <a:solidFill>
                  <a:schemeClr val="tx1">
                    <a:tint val="75000"/>
                  </a:schemeClr>
                </a:solidFill>
              </a:defRPr>
            </a:lvl2pPr>
            <a:lvl3pPr marL="640903" indent="0">
              <a:buNone/>
              <a:defRPr sz="1262">
                <a:solidFill>
                  <a:schemeClr val="tx1">
                    <a:tint val="75000"/>
                  </a:schemeClr>
                </a:solidFill>
              </a:defRPr>
            </a:lvl3pPr>
            <a:lvl4pPr marL="961354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4pPr>
            <a:lvl5pPr marL="1281806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5pPr>
            <a:lvl6pPr marL="1602257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6pPr>
            <a:lvl7pPr marL="1922709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7pPr>
            <a:lvl8pPr marL="2243160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8pPr>
            <a:lvl9pPr marL="2563612" indent="0">
              <a:buNone/>
              <a:defRPr sz="112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12125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0601" y="2347957"/>
            <a:ext cx="2723714" cy="5596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44423" y="2347957"/>
            <a:ext cx="2723714" cy="55963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563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469593"/>
            <a:ext cx="5527537" cy="17048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1436" y="2162163"/>
            <a:ext cx="2711196" cy="1059642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436" y="3221805"/>
            <a:ext cx="2711196" cy="473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44424" y="2162163"/>
            <a:ext cx="2724548" cy="1059642"/>
          </a:xfrm>
        </p:spPr>
        <p:txBody>
          <a:bodyPr anchor="b"/>
          <a:lstStyle>
            <a:lvl1pPr marL="0" indent="0">
              <a:buNone/>
              <a:defRPr sz="1682" b="1"/>
            </a:lvl1pPr>
            <a:lvl2pPr marL="320451" indent="0">
              <a:buNone/>
              <a:defRPr sz="1402" b="1"/>
            </a:lvl2pPr>
            <a:lvl3pPr marL="640903" indent="0">
              <a:buNone/>
              <a:defRPr sz="1262" b="1"/>
            </a:lvl3pPr>
            <a:lvl4pPr marL="961354" indent="0">
              <a:buNone/>
              <a:defRPr sz="1121" b="1"/>
            </a:lvl4pPr>
            <a:lvl5pPr marL="1281806" indent="0">
              <a:buNone/>
              <a:defRPr sz="1121" b="1"/>
            </a:lvl5pPr>
            <a:lvl6pPr marL="1602257" indent="0">
              <a:buNone/>
              <a:defRPr sz="1121" b="1"/>
            </a:lvl6pPr>
            <a:lvl7pPr marL="1922709" indent="0">
              <a:buNone/>
              <a:defRPr sz="1121" b="1"/>
            </a:lvl7pPr>
            <a:lvl8pPr marL="2243160" indent="0">
              <a:buNone/>
              <a:defRPr sz="1121" b="1"/>
            </a:lvl8pPr>
            <a:lvl9pPr marL="2563612" indent="0">
              <a:buNone/>
              <a:defRPr sz="112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44424" y="3221805"/>
            <a:ext cx="2724548" cy="473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42475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4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1579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588010"/>
            <a:ext cx="2066985" cy="2058035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24548" y="1269940"/>
            <a:ext cx="3244424" cy="6268023"/>
          </a:xfrm>
        </p:spPr>
        <p:txBody>
          <a:bodyPr/>
          <a:lstStyle>
            <a:lvl1pPr>
              <a:defRPr sz="2243"/>
            </a:lvl1pPr>
            <a:lvl2pPr>
              <a:defRPr sz="1963"/>
            </a:lvl2pPr>
            <a:lvl3pPr>
              <a:defRPr sz="1682"/>
            </a:lvl3pPr>
            <a:lvl4pPr>
              <a:defRPr sz="1402"/>
            </a:lvl4pPr>
            <a:lvl5pPr>
              <a:defRPr sz="1402"/>
            </a:lvl5pPr>
            <a:lvl6pPr>
              <a:defRPr sz="1402"/>
            </a:lvl6pPr>
            <a:lvl7pPr>
              <a:defRPr sz="1402"/>
            </a:lvl7pPr>
            <a:lvl8pPr>
              <a:defRPr sz="1402"/>
            </a:lvl8pPr>
            <a:lvl9pPr>
              <a:defRPr sz="140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646045"/>
            <a:ext cx="2066985" cy="4902126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0069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5" y="588010"/>
            <a:ext cx="2066985" cy="2058035"/>
          </a:xfrm>
        </p:spPr>
        <p:txBody>
          <a:bodyPr anchor="b"/>
          <a:lstStyle>
            <a:lvl1pPr>
              <a:defRPr sz="224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24548" y="1269940"/>
            <a:ext cx="3244424" cy="6268023"/>
          </a:xfrm>
        </p:spPr>
        <p:txBody>
          <a:bodyPr anchor="t"/>
          <a:lstStyle>
            <a:lvl1pPr marL="0" indent="0">
              <a:buNone/>
              <a:defRPr sz="2243"/>
            </a:lvl1pPr>
            <a:lvl2pPr marL="320451" indent="0">
              <a:buNone/>
              <a:defRPr sz="1963"/>
            </a:lvl2pPr>
            <a:lvl3pPr marL="640903" indent="0">
              <a:buNone/>
              <a:defRPr sz="1682"/>
            </a:lvl3pPr>
            <a:lvl4pPr marL="961354" indent="0">
              <a:buNone/>
              <a:defRPr sz="1402"/>
            </a:lvl4pPr>
            <a:lvl5pPr marL="1281806" indent="0">
              <a:buNone/>
              <a:defRPr sz="1402"/>
            </a:lvl5pPr>
            <a:lvl6pPr marL="1602257" indent="0">
              <a:buNone/>
              <a:defRPr sz="1402"/>
            </a:lvl6pPr>
            <a:lvl7pPr marL="1922709" indent="0">
              <a:buNone/>
              <a:defRPr sz="1402"/>
            </a:lvl7pPr>
            <a:lvl8pPr marL="2243160" indent="0">
              <a:buNone/>
              <a:defRPr sz="1402"/>
            </a:lvl8pPr>
            <a:lvl9pPr marL="2563612" indent="0">
              <a:buNone/>
              <a:defRPr sz="140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1435" y="2646045"/>
            <a:ext cx="2066985" cy="4902126"/>
          </a:xfrm>
        </p:spPr>
        <p:txBody>
          <a:bodyPr/>
          <a:lstStyle>
            <a:lvl1pPr marL="0" indent="0">
              <a:buNone/>
              <a:defRPr sz="1121"/>
            </a:lvl1pPr>
            <a:lvl2pPr marL="320451" indent="0">
              <a:buNone/>
              <a:defRPr sz="981"/>
            </a:lvl2pPr>
            <a:lvl3pPr marL="640903" indent="0">
              <a:buNone/>
              <a:defRPr sz="841"/>
            </a:lvl3pPr>
            <a:lvl4pPr marL="961354" indent="0">
              <a:buNone/>
              <a:defRPr sz="701"/>
            </a:lvl4pPr>
            <a:lvl5pPr marL="1281806" indent="0">
              <a:buNone/>
              <a:defRPr sz="701"/>
            </a:lvl5pPr>
            <a:lvl6pPr marL="1602257" indent="0">
              <a:buNone/>
              <a:defRPr sz="701"/>
            </a:lvl6pPr>
            <a:lvl7pPr marL="1922709" indent="0">
              <a:buNone/>
              <a:defRPr sz="701"/>
            </a:lvl7pPr>
            <a:lvl8pPr marL="2243160" indent="0">
              <a:buNone/>
              <a:defRPr sz="701"/>
            </a:lvl8pPr>
            <a:lvl9pPr marL="2563612" indent="0">
              <a:buNone/>
              <a:defRPr sz="7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2B686-9897-4DFC-99DC-E49E7D95CC9D}" type="datetimeFigureOut">
              <a:rPr lang="en-CA" smtClean="0"/>
              <a:t>2025-09-06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15909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40601" y="469593"/>
            <a:ext cx="5527537" cy="17048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0601" y="2347957"/>
            <a:ext cx="5527537" cy="55963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40601" y="8174974"/>
            <a:ext cx="1441966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2B686-9897-4DFC-99DC-E49E7D95CC9D}" type="datetimeFigureOut">
              <a:rPr lang="en-CA" smtClean="0"/>
              <a:t>2025-09-06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22895" y="8174974"/>
            <a:ext cx="2162949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26171" y="8174974"/>
            <a:ext cx="1441966" cy="46959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4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A27E01-A98E-4BEA-A578-5297D1CC900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7968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40903" rtl="0" eaLnBrk="1" latinLnBrk="0" hangingPunct="1">
        <a:lnSpc>
          <a:spcPct val="90000"/>
        </a:lnSpc>
        <a:spcBef>
          <a:spcPct val="0"/>
        </a:spcBef>
        <a:buNone/>
        <a:defRPr sz="308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0226" indent="-160226" algn="l" defTabSz="640903" rtl="0" eaLnBrk="1" latinLnBrk="0" hangingPunct="1">
        <a:lnSpc>
          <a:spcPct val="90000"/>
        </a:lnSpc>
        <a:spcBef>
          <a:spcPts val="701"/>
        </a:spcBef>
        <a:buFont typeface="Arial" panose="020B0604020202020204" pitchFamily="34" charset="0"/>
        <a:buChar char="•"/>
        <a:defRPr sz="1963" kern="1200">
          <a:solidFill>
            <a:schemeClr val="tx1"/>
          </a:solidFill>
          <a:latin typeface="+mn-lt"/>
          <a:ea typeface="+mn-ea"/>
          <a:cs typeface="+mn-cs"/>
        </a:defRPr>
      </a:lvl1pPr>
      <a:lvl2pPr marL="480677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682" kern="1200">
          <a:solidFill>
            <a:schemeClr val="tx1"/>
          </a:solidFill>
          <a:latin typeface="+mn-lt"/>
          <a:ea typeface="+mn-ea"/>
          <a:cs typeface="+mn-cs"/>
        </a:defRPr>
      </a:lvl2pPr>
      <a:lvl3pPr marL="801129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402" kern="1200">
          <a:solidFill>
            <a:schemeClr val="tx1"/>
          </a:solidFill>
          <a:latin typeface="+mn-lt"/>
          <a:ea typeface="+mn-ea"/>
          <a:cs typeface="+mn-cs"/>
        </a:defRPr>
      </a:lvl3pPr>
      <a:lvl4pPr marL="1121580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442032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762483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2082935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403386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723838" indent="-160226" algn="l" defTabSz="640903" rtl="0" eaLnBrk="1" latinLnBrk="0" hangingPunct="1">
        <a:lnSpc>
          <a:spcPct val="90000"/>
        </a:lnSpc>
        <a:spcBef>
          <a:spcPts val="350"/>
        </a:spcBef>
        <a:buFont typeface="Arial" panose="020B0604020202020204" pitchFamily="34" charset="0"/>
        <a:buChar char="•"/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1pPr>
      <a:lvl2pPr marL="320451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2pPr>
      <a:lvl3pPr marL="640903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3pPr>
      <a:lvl4pPr marL="961354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4pPr>
      <a:lvl5pPr marL="1281806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5pPr>
      <a:lvl6pPr marL="1602257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6pPr>
      <a:lvl7pPr marL="1922709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7pPr>
      <a:lvl8pPr marL="2243160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8pPr>
      <a:lvl9pPr marL="2563612" algn="l" defTabSz="640903" rtl="0" eaLnBrk="1" latinLnBrk="0" hangingPunct="1">
        <a:defRPr sz="12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47C6CE-9E5F-70B8-025B-BA9CDC19C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5086F9F-50C5-A698-9691-B0623F7DE445}"/>
              </a:ext>
            </a:extLst>
          </p:cNvPr>
          <p:cNvSpPr txBox="1"/>
          <p:nvPr/>
        </p:nvSpPr>
        <p:spPr>
          <a:xfrm>
            <a:off x="490652" y="546588"/>
            <a:ext cx="55421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4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94353-BFF1-92AF-5A7D-447F49B8090C}"/>
              </a:ext>
            </a:extLst>
          </p:cNvPr>
          <p:cNvSpPr txBox="1"/>
          <p:nvPr/>
        </p:nvSpPr>
        <p:spPr>
          <a:xfrm>
            <a:off x="914400" y="2256426"/>
            <a:ext cx="482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Michael Friendly</a:t>
            </a:r>
          </a:p>
        </p:txBody>
      </p:sp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75C96CF9-F714-5891-2780-A9FC0B5435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26" y="7899239"/>
            <a:ext cx="2806420" cy="8331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B7D006-865D-3F2F-3C1C-DB7A4182A679}"/>
              </a:ext>
            </a:extLst>
          </p:cNvPr>
          <p:cNvSpPr/>
          <p:nvPr/>
        </p:nvSpPr>
        <p:spPr>
          <a:xfrm>
            <a:off x="1508166" y="3218213"/>
            <a:ext cx="190005" cy="178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91C50C-1379-84B3-7D6D-A599940E2D70}"/>
              </a:ext>
            </a:extLst>
          </p:cNvPr>
          <p:cNvSpPr txBox="1"/>
          <p:nvPr/>
        </p:nvSpPr>
        <p:spPr>
          <a:xfrm>
            <a:off x="490652" y="1650677"/>
            <a:ext cx="554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i="1" dirty="0"/>
              <a:t>A Romance in Many Dimensions</a:t>
            </a:r>
          </a:p>
        </p:txBody>
      </p:sp>
      <p:pic>
        <p:nvPicPr>
          <p:cNvPr id="9" name="Picture 8" descr="A diagram of different colored ovals&#10;&#10;AI-generated content may be incorrect.">
            <a:extLst>
              <a:ext uri="{FF2B5EF4-FFF2-40B4-BE49-F238E27FC236}">
                <a16:creationId xmlns:a16="http://schemas.microsoft.com/office/drawing/2014/main" id="{E7ACD5FD-B43B-7E74-6148-427BBDB105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3057144"/>
            <a:ext cx="4838700" cy="460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3943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77A1E5-5C90-BE61-9D52-8AF380E34A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2D4F93-5ED1-DF2C-2CBF-5CE5092CD45F}"/>
              </a:ext>
            </a:extLst>
          </p:cNvPr>
          <p:cNvSpPr txBox="1"/>
          <p:nvPr/>
        </p:nvSpPr>
        <p:spPr>
          <a:xfrm>
            <a:off x="490652" y="546588"/>
            <a:ext cx="55421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400" dirty="0"/>
              <a:t>Visualization of Multivariate Data and Models in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50826A-6310-8ED0-6E93-E46AD6DF118F}"/>
              </a:ext>
            </a:extLst>
          </p:cNvPr>
          <p:cNvSpPr txBox="1"/>
          <p:nvPr/>
        </p:nvSpPr>
        <p:spPr>
          <a:xfrm>
            <a:off x="914400" y="2256426"/>
            <a:ext cx="482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Michael Friendly</a:t>
            </a:r>
          </a:p>
        </p:txBody>
      </p:sp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F82ED878-DE96-F223-D9C2-AF4D5F8E2A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26" y="7899239"/>
            <a:ext cx="2806420" cy="83315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C2DCAB69-12A2-D37D-4383-FA7004B532F6}"/>
              </a:ext>
            </a:extLst>
          </p:cNvPr>
          <p:cNvSpPr/>
          <p:nvPr/>
        </p:nvSpPr>
        <p:spPr>
          <a:xfrm>
            <a:off x="1508166" y="3218213"/>
            <a:ext cx="190005" cy="178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27778D-7662-A399-B976-5D1CFE7AFBAA}"/>
              </a:ext>
            </a:extLst>
          </p:cNvPr>
          <p:cNvSpPr txBox="1"/>
          <p:nvPr/>
        </p:nvSpPr>
        <p:spPr>
          <a:xfrm>
            <a:off x="490652" y="1650677"/>
            <a:ext cx="554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i="1" dirty="0"/>
              <a:t>A Romance in Many Dimensions</a:t>
            </a:r>
          </a:p>
        </p:txBody>
      </p:sp>
      <p:pic>
        <p:nvPicPr>
          <p:cNvPr id="8" name="Picture 7" descr="A diagram of different colored ovals&#10;&#10;AI-generated content may be incorrect.">
            <a:extLst>
              <a:ext uri="{FF2B5EF4-FFF2-40B4-BE49-F238E27FC236}">
                <a16:creationId xmlns:a16="http://schemas.microsoft.com/office/drawing/2014/main" id="{D28DD30C-79F3-67F3-6D5C-0A679811B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064" y="3042752"/>
            <a:ext cx="4838400" cy="4838400"/>
          </a:xfrm>
          <a:prstGeom prst="rect">
            <a:avLst/>
          </a:prstGeom>
        </p:spPr>
      </p:pic>
      <p:pic>
        <p:nvPicPr>
          <p:cNvPr id="11" name="Picture 10" descr="A blue and grey logo&#10;&#10;AI-generated content may be incorrect.">
            <a:extLst>
              <a:ext uri="{FF2B5EF4-FFF2-40B4-BE49-F238E27FC236}">
                <a16:creationId xmlns:a16="http://schemas.microsoft.com/office/drawing/2014/main" id="{421B7DD9-7BEE-1751-528C-6CB9D200BD6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910" y="1128211"/>
            <a:ext cx="590550" cy="45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77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846005" y="920911"/>
            <a:ext cx="4824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2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846005" y="2124068"/>
            <a:ext cx="48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Michael Friendly</a:t>
            </a:r>
          </a:p>
        </p:txBody>
      </p:sp>
      <p:pic>
        <p:nvPicPr>
          <p:cNvPr id="7" name="Picture 6" descr="A picture containing text, diagram, map&#10;&#10;Description automatically generated">
            <a:extLst>
              <a:ext uri="{FF2B5EF4-FFF2-40B4-BE49-F238E27FC236}">
                <a16:creationId xmlns:a16="http://schemas.microsoft.com/office/drawing/2014/main" id="{81E8E0E9-AD7E-83F5-7CDF-B316C189CB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129" y="2998754"/>
            <a:ext cx="4800476" cy="51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363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490652" y="653463"/>
            <a:ext cx="55421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4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849398" y="1851102"/>
            <a:ext cx="482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Michael Friendly</a:t>
            </a:r>
          </a:p>
        </p:txBody>
      </p:sp>
      <p:pic>
        <p:nvPicPr>
          <p:cNvPr id="2" name="Picture 1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18B8CD33-D073-4FEF-1AE6-CA32CFC00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34640"/>
            <a:ext cx="4580952" cy="4628571"/>
          </a:xfrm>
          <a:prstGeom prst="rect">
            <a:avLst/>
          </a:prstGeom>
        </p:spPr>
      </p:pic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B4BFDD2-BD03-0F42-08FD-74A7E38357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26" y="7899239"/>
            <a:ext cx="2806420" cy="8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36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490652" y="546588"/>
            <a:ext cx="554215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4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914400" y="2256426"/>
            <a:ext cx="48246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dirty="0"/>
              <a:t>Michael Friendly</a:t>
            </a:r>
          </a:p>
        </p:txBody>
      </p:sp>
      <p:pic>
        <p:nvPicPr>
          <p:cNvPr id="6" name="Picture 5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CB4BFDD2-BD03-0F42-08FD-74A7E38357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26" y="7899239"/>
            <a:ext cx="2806420" cy="8331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4447F5F-33EE-3AC4-5A08-076E971A1B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34640"/>
            <a:ext cx="4876800" cy="48768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EAFE10E-6CC1-ABCC-CCD0-C32FF085C36D}"/>
              </a:ext>
            </a:extLst>
          </p:cNvPr>
          <p:cNvSpPr/>
          <p:nvPr/>
        </p:nvSpPr>
        <p:spPr>
          <a:xfrm>
            <a:off x="1508166" y="3218213"/>
            <a:ext cx="190005" cy="1781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43CBD0-7047-A033-9291-23398DD2C825}"/>
              </a:ext>
            </a:extLst>
          </p:cNvPr>
          <p:cNvSpPr txBox="1"/>
          <p:nvPr/>
        </p:nvSpPr>
        <p:spPr>
          <a:xfrm>
            <a:off x="490652" y="1650677"/>
            <a:ext cx="55421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i="1" dirty="0"/>
              <a:t>A Romance in Many Dimensions</a:t>
            </a:r>
          </a:p>
        </p:txBody>
      </p:sp>
    </p:spTree>
    <p:extLst>
      <p:ext uri="{BB962C8B-B14F-4D97-AF65-F5344CB8AC3E}">
        <p14:creationId xmlns:p14="http://schemas.microsoft.com/office/powerpoint/2010/main" val="2392917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47B398F-7870-9F4B-9595-03B0D5EEAFDC}"/>
              </a:ext>
            </a:extLst>
          </p:cNvPr>
          <p:cNvSpPr txBox="1"/>
          <p:nvPr/>
        </p:nvSpPr>
        <p:spPr>
          <a:xfrm>
            <a:off x="479502" y="731520"/>
            <a:ext cx="5452947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3400" dirty="0"/>
              <a:t>Visualization of Multivariate Data and Models in 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20333-DD61-C369-0226-00FAF2A071B0}"/>
              </a:ext>
            </a:extLst>
          </p:cNvPr>
          <p:cNvSpPr txBox="1"/>
          <p:nvPr/>
        </p:nvSpPr>
        <p:spPr>
          <a:xfrm>
            <a:off x="846005" y="1828800"/>
            <a:ext cx="4824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Michael Friendly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571B9C-88B0-2E2E-873F-E40FE1931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834640"/>
            <a:ext cx="4876800" cy="4876800"/>
          </a:xfrm>
          <a:prstGeom prst="rect">
            <a:avLst/>
          </a:prstGeom>
        </p:spPr>
      </p:pic>
      <p:pic>
        <p:nvPicPr>
          <p:cNvPr id="2" name="Picture 1" descr="A blue text on a black background&#10;&#10;Description automatically generated">
            <a:extLst>
              <a:ext uri="{FF2B5EF4-FFF2-40B4-BE49-F238E27FC236}">
                <a16:creationId xmlns:a16="http://schemas.microsoft.com/office/drawing/2014/main" id="{BCF61244-4B62-583A-7377-2A4BD72851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5126" y="7899239"/>
            <a:ext cx="2806420" cy="83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330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different colored circles&#10;&#10;Description automatically generated">
            <a:extLst>
              <a:ext uri="{FF2B5EF4-FFF2-40B4-BE49-F238E27FC236}">
                <a16:creationId xmlns:a16="http://schemas.microsoft.com/office/drawing/2014/main" id="{0AD8EF28-C841-DE7D-D3C3-7115C491A3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893" y="2095789"/>
            <a:ext cx="4580952" cy="46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3202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84</TotalTime>
  <Words>74</Words>
  <Application>Microsoft Office PowerPoint</Application>
  <PresentationFormat>Custom</PresentationFormat>
  <Paragraphs>15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12</cp:revision>
  <dcterms:created xsi:type="dcterms:W3CDTF">2023-05-28T20:36:42Z</dcterms:created>
  <dcterms:modified xsi:type="dcterms:W3CDTF">2025-09-06T22:31:23Z</dcterms:modified>
</cp:coreProperties>
</file>