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94660"/>
  </p:normalViewPr>
  <p:slideViewPr>
    <p:cSldViewPr snapToGrid="0">
      <p:cViewPr>
        <p:scale>
          <a:sx n="60" d="100"/>
          <a:sy n="60" d="100"/>
        </p:scale>
        <p:origin x="-444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73BC-5F4D-6581-B249-155583F29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23ABD-2415-C77C-C66A-350A8A921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B16C-A69A-6DA1-9FD8-E37F43D8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3D84-C81D-4309-9F50-FD429D8C3218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62B62-4769-72A4-B1A8-FF348FB81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B71D3-ABEB-4956-FEE0-BC27E9F5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2E9D-93A3-4891-A750-457DCCB4A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339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C4D2-543B-6B7F-4536-F59F613A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D261C-C3FA-F9D3-17D0-18508358E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C9F34-176F-52C2-C5A0-4799B13D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3D84-C81D-4309-9F50-FD429D8C3218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295BB-4514-D80C-BF9A-D7A522E0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D2C8E-C835-65B3-F040-2A30EF68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2E9D-93A3-4891-A750-457DCCB4A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520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772690-E054-9091-C1CB-1DC50E16C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5C3FB-5B18-F0F4-92B4-42B802A5B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5984A-A254-6B41-06BC-2F05E712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3D84-C81D-4309-9F50-FD429D8C3218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01808-21E6-33DF-201C-99976BC2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FCE-9B3D-4C26-0C81-365CCA84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2E9D-93A3-4891-A750-457DCCB4A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174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735C-5EFD-7086-E055-5461FA98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D1A33-231A-36CB-5989-998C6560D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EF158-B0CE-37E2-FA6F-92912B8E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3D84-C81D-4309-9F50-FD429D8C3218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FD61C-D9EB-E761-33DC-CA98BF94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38373-F779-2872-4F18-8E3C5EA7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2E9D-93A3-4891-A750-457DCCB4A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79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13CF-3B60-0892-1168-3B835B84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6D4D0-9DAF-0633-7D14-E51CF136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82C8A-6BDB-4225-3565-145616D0C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3D84-C81D-4309-9F50-FD429D8C3218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ABF49-A577-667B-1D4B-01D6D147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E2998-7863-BA95-8503-CD007912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2E9D-93A3-4891-A750-457DCCB4A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452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D91B-F8D3-0F66-B0E2-563645A6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BCE23-B1C7-684C-535C-CFD59F080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214AE-FFDF-12D1-AB7E-6926E597A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D9B55-E6A0-BDEB-75BD-54AD6271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3D84-C81D-4309-9F50-FD429D8C3218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0F2FB-610B-1A25-B092-1C2154D7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98ABB-6553-BABB-0C27-A5B5F963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2E9D-93A3-4891-A750-457DCCB4A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163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1C73-EB34-CC29-182B-96B73CFE7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60621-7129-D9C6-89F9-C4CD601C2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D9113-BE1E-72CD-1EC2-2C91728C0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DF456-6E3A-D318-1C21-CF2D5EF41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F6085-BE0F-31C4-7E3F-08EBD0EA9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B7B8DA-2463-1984-44CA-83C127C8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3D84-C81D-4309-9F50-FD429D8C3218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64F7-8C3E-19CF-7943-66051E33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E9201-B3B9-60B1-9C05-31624B6D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2E9D-93A3-4891-A750-457DCCB4A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08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D2BF-231B-1466-965B-D5D980FA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ADED0-9762-4FBE-6241-73558328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3D84-C81D-4309-9F50-FD429D8C3218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C68FF-C30C-C23B-1948-3A0F2806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5BDC3-4785-DCE9-020C-AA766387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2E9D-93A3-4891-A750-457DCCB4A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80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E0DC8-8CD1-87FA-5981-03587083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3D84-C81D-4309-9F50-FD429D8C3218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D5781-64B8-6EEA-DCD2-6A274878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643CE-9BD2-3C30-C309-6CBC8472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2E9D-93A3-4891-A750-457DCCB4A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40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F0DC-0DE3-00E5-DB08-42C68BE7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E24D3-06AD-952F-84A1-BE583C69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E49F9-CC2E-8DD0-3634-51F3E8EFB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624B0-87CD-CBD4-0715-C1720C31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3D84-C81D-4309-9F50-FD429D8C3218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11369-A760-808D-110D-BE29593C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7B436-4255-F30B-9AEA-726792595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2E9D-93A3-4891-A750-457DCCB4A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05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207E-4626-30D0-547A-5914E885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33031-6FA8-3610-4CCA-37842824C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0C1E3-7192-9451-5A94-E621656E7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96C96-A4BB-2803-B61E-BA348FA4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3D84-C81D-4309-9F50-FD429D8C3218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9703F-603D-64C8-499F-1187C915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858DE-B288-AE5B-7286-AAA0A3E1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2E9D-93A3-4891-A750-457DCCB4A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32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11FCA-79D3-E3A4-8D39-15633B9E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71D87-80E2-866F-4734-F7D4E5631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900E1-09BD-9E09-4025-BF1C8123B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5D3D84-C81D-4309-9F50-FD429D8C3218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E064F-E579-05BA-4002-7CD04EADD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0076-B435-0672-5807-9F8CD2D83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F32E9D-93A3-4891-A750-457DCCB4A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58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 of a complex diagram&#10;&#10;Description automatically generated with medium confidence">
            <a:extLst>
              <a:ext uri="{FF2B5EF4-FFF2-40B4-BE49-F238E27FC236}">
                <a16:creationId xmlns:a16="http://schemas.microsoft.com/office/drawing/2014/main" id="{ABA1CAE2-523C-FD34-1029-A8D354F65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13" y="1083214"/>
            <a:ext cx="3895238" cy="2076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1AB60C-75F7-DB72-01B2-E2624990D1B8}"/>
              </a:ext>
            </a:extLst>
          </p:cNvPr>
          <p:cNvSpPr txBox="1"/>
          <p:nvPr/>
        </p:nvSpPr>
        <p:spPr>
          <a:xfrm>
            <a:off x="3834581" y="2890684"/>
            <a:ext cx="9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CB5896-0CF3-3BC5-376F-427B335A2A67}"/>
              </a:ext>
            </a:extLst>
          </p:cNvPr>
          <p:cNvSpPr txBox="1"/>
          <p:nvPr/>
        </p:nvSpPr>
        <p:spPr>
          <a:xfrm rot="16200000">
            <a:off x="580102" y="1602659"/>
            <a:ext cx="95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reading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092255-822D-AAF6-D445-1CB4DAA3E07D}"/>
              </a:ext>
            </a:extLst>
          </p:cNvPr>
          <p:cNvSpPr txBox="1"/>
          <p:nvPr/>
        </p:nvSpPr>
        <p:spPr>
          <a:xfrm>
            <a:off x="3510116" y="1479548"/>
            <a:ext cx="1090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physics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A0A86E-4820-A75F-31CE-139DEE21D063}"/>
              </a:ext>
            </a:extLst>
          </p:cNvPr>
          <p:cNvSpPr txBox="1"/>
          <p:nvPr/>
        </p:nvSpPr>
        <p:spPr>
          <a:xfrm>
            <a:off x="2044140" y="1479547"/>
            <a:ext cx="1317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Shakespeare</a:t>
            </a:r>
          </a:p>
        </p:txBody>
      </p:sp>
    </p:spTree>
    <p:extLst>
      <p:ext uri="{BB962C8B-B14F-4D97-AF65-F5344CB8AC3E}">
        <p14:creationId xmlns:p14="http://schemas.microsoft.com/office/powerpoint/2010/main" val="406749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group&#10;&#10;Description automatically generated with medium confidence">
            <a:extLst>
              <a:ext uri="{FF2B5EF4-FFF2-40B4-BE49-F238E27FC236}">
                <a16:creationId xmlns:a16="http://schemas.microsoft.com/office/drawing/2014/main" id="{16DD3397-143B-587F-E2FF-F9E17071A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00" y="348047"/>
            <a:ext cx="9400000" cy="6161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C6DAF0-8E4C-75BB-21C6-87428735ABFF}"/>
              </a:ext>
            </a:extLst>
          </p:cNvPr>
          <p:cNvSpPr txBox="1"/>
          <p:nvPr/>
        </p:nvSpPr>
        <p:spPr>
          <a:xfrm>
            <a:off x="4621161" y="4955459"/>
            <a:ext cx="126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89EB4-F4F3-256B-62F4-84DD0FC8BCB5}"/>
              </a:ext>
            </a:extLst>
          </p:cNvPr>
          <p:cNvSpPr txBox="1"/>
          <p:nvPr/>
        </p:nvSpPr>
        <p:spPr>
          <a:xfrm rot="16200000">
            <a:off x="1002891" y="1927124"/>
            <a:ext cx="155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attention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4D1C5-50BA-0D59-7DC5-27EABA936DFE}"/>
              </a:ext>
            </a:extLst>
          </p:cNvPr>
          <p:cNvSpPr txBox="1"/>
          <p:nvPr/>
        </p:nvSpPr>
        <p:spPr>
          <a:xfrm>
            <a:off x="9596284" y="4955459"/>
            <a:ext cx="9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5EC24-213C-8934-C1D5-DBEEE52A717D}"/>
              </a:ext>
            </a:extLst>
          </p:cNvPr>
          <p:cNvSpPr txBox="1"/>
          <p:nvPr/>
        </p:nvSpPr>
        <p:spPr>
          <a:xfrm rot="16200000">
            <a:off x="5947533" y="1764889"/>
            <a:ext cx="9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C56C6-7470-C51E-2FF9-CA1B7D94A93A}"/>
              </a:ext>
            </a:extLst>
          </p:cNvPr>
          <p:cNvSpPr txBox="1"/>
          <p:nvPr/>
        </p:nvSpPr>
        <p:spPr>
          <a:xfrm>
            <a:off x="4394658" y="1912373"/>
            <a:ext cx="9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normal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628499-DFA8-ACCF-7200-80A814EC146A}"/>
              </a:ext>
            </a:extLst>
          </p:cNvPr>
          <p:cNvSpPr txBox="1"/>
          <p:nvPr/>
        </p:nvSpPr>
        <p:spPr>
          <a:xfrm>
            <a:off x="3549444" y="3458496"/>
            <a:ext cx="11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mild sch.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E3161-5FBF-11F1-4C26-D6AE3C80754E}"/>
              </a:ext>
            </a:extLst>
          </p:cNvPr>
          <p:cNvSpPr txBox="1"/>
          <p:nvPr/>
        </p:nvSpPr>
        <p:spPr>
          <a:xfrm>
            <a:off x="2256320" y="4326193"/>
            <a:ext cx="159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profound sch.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0B2F2A-6DDE-37A5-6B95-439B36A82195}"/>
              </a:ext>
            </a:extLst>
          </p:cNvPr>
          <p:cNvSpPr txBox="1"/>
          <p:nvPr/>
        </p:nvSpPr>
        <p:spPr>
          <a:xfrm>
            <a:off x="6628728" y="1543041"/>
            <a:ext cx="119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physical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0E316-70AF-7646-3767-A16466E68C2D}"/>
              </a:ext>
            </a:extLst>
          </p:cNvPr>
          <p:cNvSpPr txBox="1"/>
          <p:nvPr/>
        </p:nvSpPr>
        <p:spPr>
          <a:xfrm>
            <a:off x="9680041" y="3400966"/>
            <a:ext cx="9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mental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799101-8923-9BAA-5B59-D46EA013D98B}"/>
              </a:ext>
            </a:extLst>
          </p:cNvPr>
          <p:cNvSpPr txBox="1"/>
          <p:nvPr/>
        </p:nvSpPr>
        <p:spPr>
          <a:xfrm>
            <a:off x="7492360" y="4177860"/>
            <a:ext cx="119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 disability</a:t>
            </a:r>
          </a:p>
        </p:txBody>
      </p:sp>
    </p:spTree>
    <p:extLst>
      <p:ext uri="{BB962C8B-B14F-4D97-AF65-F5344CB8AC3E}">
        <p14:creationId xmlns:p14="http://schemas.microsoft.com/office/powerpoint/2010/main" val="3188726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19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L Friendly</dc:creator>
  <cp:lastModifiedBy>Michael L Friendly</cp:lastModifiedBy>
  <cp:revision>3</cp:revision>
  <dcterms:created xsi:type="dcterms:W3CDTF">2024-07-27T22:22:03Z</dcterms:created>
  <dcterms:modified xsi:type="dcterms:W3CDTF">2024-07-29T16:01:07Z</dcterms:modified>
</cp:coreProperties>
</file>