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0EF4-F56F-0CFE-B0AA-01DA6CB75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98AD2-7BDE-0FE1-8A02-0B9261180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8750-7FF6-677F-5607-547B6E97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6904-A2F9-8F6B-0868-7234BEA9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AAFC9-2DDD-4651-6E20-52883FFE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02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2155-4E3F-CFEB-0062-D5ECDDF0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CE8BA-0CF1-9020-6A34-150E090C6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EB803-A42E-2284-B8B8-1B28C774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9814E-7AEF-52BC-924F-34207CCB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BE5B-A192-1155-DECD-8DC247E5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6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522D4-E238-30FE-4ADD-2E8EFAEF1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F50D7-441A-83C2-3969-811652394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A6B2-E53D-D8A1-8143-5D73B9AE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F79D8-62D6-89D4-8195-E9012C17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EEC9-27EA-C4CC-99AF-2B49AD51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04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420B-4D39-285F-0F19-964962F8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70EC4-6E5A-AC3A-17DE-1B867E7C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D576-6AFB-1426-8A08-3447B76A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4148-D293-B18C-11CB-40B40851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A7A96-8E4E-B7C8-BDBF-AC61613F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63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DFB8-97DF-FC29-45D3-DEAF0FED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F4AD7-2BFF-FEEC-DD37-DCCEAF69D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D74E5-7694-B3A9-0744-B4E91E50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4AD01-112E-0C4D-E187-AB9864FC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C59A5-4818-B734-7A19-FA403943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42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B943-78FB-650C-023B-2576F2BB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B0C0-4768-5E86-B50C-838466E29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9E15B-9AAD-249F-9445-68D56D039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6D641-2122-414A-2BFE-FCBE5D5C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5AA6E-39EB-A4BE-7E4D-DA41F3B8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5C778-99FE-21FB-6B92-53B50BB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83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14BA-D642-7C90-EFEC-1AE07C46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520FC-1FC9-478E-51D5-6972D9DE6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7489C-7D8E-2091-381D-ABAE8B08B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5428B-342C-E6D4-101C-B0D36D637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7E943-3C48-D03C-EE87-9D73AEB1D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E2A99-7166-74A3-0B76-48EF86D3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18B9A-3208-7314-CBBB-7F43A102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FD5A6-8D8B-3C02-11FE-B260355A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98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466B-6CF8-22C1-1378-01534ECC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1FB04-A5A5-57BE-139A-40134C17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C5078-26EA-6073-FED0-9FE40892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23206-B9B7-CEED-E7C4-D9BB04EB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57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02A66-8369-C1A0-1EF8-4E1EB7F8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2CC78-4182-6116-29E3-DA03AF98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287D6-E67D-4637-78A9-0DF614C7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43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4C3E-E8ED-0889-6949-B0AB5E6D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D2A1-44CB-3BA4-1E18-542B2B15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4D4D5-683C-404C-3CC7-73AE5EC43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43F3D-BAD4-D039-2F47-159D4A12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0C9EC-C681-814B-B8B8-D54AAF0E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0EBA8-5C05-E5A9-A155-DC8B387E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7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B749-C948-EAE9-F59B-61A43736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68C51-E85A-9271-FE11-3C0548711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7B487-C2ED-3291-114E-B014D053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516C1-4321-6637-B2F3-766CCAAE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98174-89AE-CF3E-C1FB-4E0AC4BA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EB864-1581-D988-F656-E12DF92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22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B0786-3699-B892-279B-589F574D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58FE-334A-E970-9715-13194F0D7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797-02FB-491A-E961-52B0C4C1F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2396-B916-4A8D-ADBC-544FE8B295C7}" type="datetimeFigureOut">
              <a:rPr lang="en-CA" smtClean="0"/>
              <a:t>2023-12-20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58BC3-E181-4ACA-6163-E608A6F3B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7B34B-324F-31C6-5C0D-2DDC10694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66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A9ED6BB-6F1B-56F0-AD36-915DD08786ED}"/>
              </a:ext>
            </a:extLst>
          </p:cNvPr>
          <p:cNvGrpSpPr/>
          <p:nvPr/>
        </p:nvGrpSpPr>
        <p:grpSpPr>
          <a:xfrm>
            <a:off x="523875" y="2362199"/>
            <a:ext cx="1771650" cy="3590926"/>
            <a:chOff x="523875" y="2362199"/>
            <a:chExt cx="1771650" cy="3590926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A3F79CBA-A1EA-E978-15FF-3EC190FBC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87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95673B5E-0FD3-A2EB-B739-1EF85F83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E61824E2-D782-D76D-B10D-52FE84E67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2CC7AA41-2D58-8D8B-8DAA-B59CC8F1E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52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Text Box 8">
              <a:extLst>
                <a:ext uri="{FF2B5EF4-FFF2-40B4-BE49-F238E27FC236}">
                  <a16:creationId xmlns:a16="http://schemas.microsoft.com/office/drawing/2014/main" id="{315D99C6-45D0-58D1-9A5B-945EF4BC8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F434952B-928B-1C70-1CDC-09D62D5CD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2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71BB0641-B650-9EEA-0D06-1F32121B1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0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83FCB317-E372-F1C0-3864-7EBD8B122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4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7" name="Text Box 14">
              <a:extLst>
                <a:ext uri="{FF2B5EF4-FFF2-40B4-BE49-F238E27FC236}">
                  <a16:creationId xmlns:a16="http://schemas.microsoft.com/office/drawing/2014/main" id="{E3A8BC59-9EF7-1977-20D3-F846DE97C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425" y="2362200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</a:p>
          </p:txBody>
        </p:sp>
        <p:grpSp>
          <p:nvGrpSpPr>
            <p:cNvPr id="38" name="Group 21">
              <a:extLst>
                <a:ext uri="{FF2B5EF4-FFF2-40B4-BE49-F238E27FC236}">
                  <a16:creationId xmlns:a16="http://schemas.microsoft.com/office/drawing/2014/main" id="{DCE63023-3681-890E-864D-A1F75890A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275" y="5572125"/>
              <a:ext cx="457200" cy="381000"/>
              <a:chOff x="432" y="3552"/>
              <a:chExt cx="288" cy="240"/>
            </a:xfrm>
          </p:grpSpPr>
          <p:sp>
            <p:nvSpPr>
              <p:cNvPr id="50" name="Oval 17">
                <a:extLst>
                  <a:ext uri="{FF2B5EF4-FFF2-40B4-BE49-F238E27FC236}">
                    <a16:creationId xmlns:a16="http://schemas.microsoft.com/office/drawing/2014/main" id="{0D078D67-F203-62C1-394F-4EB01C932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552"/>
                <a:ext cx="288" cy="240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Text Box 18">
                <a:extLst>
                  <a:ext uri="{FF2B5EF4-FFF2-40B4-BE49-F238E27FC236}">
                    <a16:creationId xmlns:a16="http://schemas.microsoft.com/office/drawing/2014/main" id="{92F665DE-3404-0288-5999-324A1CF79D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" y="3552"/>
                <a:ext cx="2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v</a:t>
                </a:r>
                <a:r>
                  <a:rPr kumimoji="0" lang="en-US" altLang="en-US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39" name="Group 25">
              <a:extLst>
                <a:ext uri="{FF2B5EF4-FFF2-40B4-BE49-F238E27FC236}">
                  <a16:creationId xmlns:a16="http://schemas.microsoft.com/office/drawing/2014/main" id="{4EA38D79-19EE-2D4C-116C-59CCB8BBC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4475" y="5572125"/>
              <a:ext cx="457200" cy="381000"/>
              <a:chOff x="960" y="3552"/>
              <a:chExt cx="288" cy="240"/>
            </a:xfrm>
          </p:grpSpPr>
          <p:sp>
            <p:nvSpPr>
              <p:cNvPr id="48" name="Oval 23">
                <a:extLst>
                  <a:ext uri="{FF2B5EF4-FFF2-40B4-BE49-F238E27FC236}">
                    <a16:creationId xmlns:a16="http://schemas.microsoft.com/office/drawing/2014/main" id="{29053436-09D0-5213-20E9-BBD18B0BB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288" cy="240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Text Box 24">
                <a:extLst>
                  <a:ext uri="{FF2B5EF4-FFF2-40B4-BE49-F238E27FC236}">
                    <a16:creationId xmlns:a16="http://schemas.microsoft.com/office/drawing/2014/main" id="{ECBEC200-FE8D-BDB4-A2B7-8E743293E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4" y="3552"/>
                <a:ext cx="2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v</a:t>
                </a:r>
                <a:r>
                  <a:rPr kumimoji="0" lang="en-US" altLang="en-US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0AC0FB67-EA93-3BDF-CE85-76F91055A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6275" y="4962525"/>
              <a:ext cx="152400" cy="609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1" name="Line 27">
              <a:extLst>
                <a:ext uri="{FF2B5EF4-FFF2-40B4-BE49-F238E27FC236}">
                  <a16:creationId xmlns:a16="http://schemas.microsoft.com/office/drawing/2014/main" id="{5C796081-C06D-874D-6476-D69C3BFC1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4875" y="4962525"/>
              <a:ext cx="228600" cy="609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" name="Line 28">
              <a:extLst>
                <a:ext uri="{FF2B5EF4-FFF2-40B4-BE49-F238E27FC236}">
                  <a16:creationId xmlns:a16="http://schemas.microsoft.com/office/drawing/2014/main" id="{2DF0312F-61B4-C441-08C8-8A53328AF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1075" y="4962525"/>
              <a:ext cx="533400" cy="6096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3FC3BD30-745A-E1A2-B422-36C4C49FE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275" y="4962525"/>
              <a:ext cx="990600" cy="685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76516465-C333-A583-4179-018ACAC7E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2475" y="4962525"/>
              <a:ext cx="838200" cy="6858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" name="Line 32">
              <a:extLst>
                <a:ext uri="{FF2B5EF4-FFF2-40B4-BE49-F238E27FC236}">
                  <a16:creationId xmlns:a16="http://schemas.microsoft.com/office/drawing/2014/main" id="{80029B24-B276-C941-60B8-EC047CAB9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9675" y="4962525"/>
              <a:ext cx="4572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" name="Line 33">
              <a:extLst>
                <a:ext uri="{FF2B5EF4-FFF2-40B4-BE49-F238E27FC236}">
                  <a16:creationId xmlns:a16="http://schemas.microsoft.com/office/drawing/2014/main" id="{78661789-39BF-B7CF-27F4-420B7FC402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66875" y="4962525"/>
              <a:ext cx="1524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" name="Line 34">
              <a:extLst>
                <a:ext uri="{FF2B5EF4-FFF2-40B4-BE49-F238E27FC236}">
                  <a16:creationId xmlns:a16="http://schemas.microsoft.com/office/drawing/2014/main" id="{CFF4CDB1-C9AA-D3A0-4077-0E0C91554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5475" y="4962525"/>
              <a:ext cx="304800" cy="6858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86" name="Rectangle 4">
            <a:extLst>
              <a:ext uri="{FF2B5EF4-FFF2-40B4-BE49-F238E27FC236}">
                <a16:creationId xmlns:a16="http://schemas.microsoft.com/office/drawing/2014/main" id="{8EF50E11-73FF-F4EA-DA5C-9691B016D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175" y="2362197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7" name="Rectangle 5">
            <a:extLst>
              <a:ext uri="{FF2B5EF4-FFF2-40B4-BE49-F238E27FC236}">
                <a16:creationId xmlns:a16="http://schemas.microsoft.com/office/drawing/2014/main" id="{1298CCA0-92C2-3DD1-9AAA-F5CA69E4E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2362197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id="{26819B17-8CF9-3809-F673-D4D90185B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5" y="2362197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9" name="Text Box 7">
            <a:extLst>
              <a:ext uri="{FF2B5EF4-FFF2-40B4-BE49-F238E27FC236}">
                <a16:creationId xmlns:a16="http://schemas.microsoft.com/office/drawing/2014/main" id="{7E62F9E0-B5D4-3146-6662-C23ABAB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763" y="3740941"/>
            <a:ext cx="382588" cy="2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0" name="Rectangle 8">
            <a:extLst>
              <a:ext uri="{FF2B5EF4-FFF2-40B4-BE49-F238E27FC236}">
                <a16:creationId xmlns:a16="http://schemas.microsoft.com/office/drawing/2014/main" id="{CFB47639-9A8D-DA46-5DC8-D637E6A5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740941"/>
            <a:ext cx="382588" cy="2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1" name="Rectangle 9">
            <a:extLst>
              <a:ext uri="{FF2B5EF4-FFF2-40B4-BE49-F238E27FC236}">
                <a16:creationId xmlns:a16="http://schemas.microsoft.com/office/drawing/2014/main" id="{2717A90C-EB71-9AD4-D6C4-08B4DA2FB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963" y="3740941"/>
            <a:ext cx="382588" cy="2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4" name="Rectangle 11">
            <a:extLst>
              <a:ext uri="{FF2B5EF4-FFF2-40B4-BE49-F238E27FC236}">
                <a16:creationId xmlns:a16="http://schemas.microsoft.com/office/drawing/2014/main" id="{151EF441-984B-B5EB-9AC9-1E7D45AA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2362199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5" name="Rectangle 13">
            <a:extLst>
              <a:ext uri="{FF2B5EF4-FFF2-40B4-BE49-F238E27FC236}">
                <a16:creationId xmlns:a16="http://schemas.microsoft.com/office/drawing/2014/main" id="{87D93E4F-8A0D-704B-EA3F-B7F4D15E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6" y="369331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84" name="Oval 22">
            <a:extLst>
              <a:ext uri="{FF2B5EF4-FFF2-40B4-BE49-F238E27FC236}">
                <a16:creationId xmlns:a16="http://schemas.microsoft.com/office/drawing/2014/main" id="{71B27FE3-4AE8-290D-CA8B-704E19188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75" y="5434013"/>
            <a:ext cx="609600" cy="6096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 algn="ctr">
            <a:solidFill>
              <a:srgbClr val="333399"/>
            </a:solidFill>
            <a:round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85" name="Object 24">
            <a:extLst>
              <a:ext uri="{FF2B5EF4-FFF2-40B4-BE49-F238E27FC236}">
                <a16:creationId xmlns:a16="http://schemas.microsoft.com/office/drawing/2014/main" id="{4410C07E-CC60-73E4-B61D-B9103F5AEE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201575"/>
              </p:ext>
            </p:extLst>
          </p:nvPr>
        </p:nvGraphicFramePr>
        <p:xfrm>
          <a:off x="4960938" y="5434013"/>
          <a:ext cx="346075" cy="593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34" imgH="228501" progId="Equation.DSMT4">
                  <p:embed/>
                </p:oleObj>
              </mc:Choice>
              <mc:Fallback>
                <p:oleObj name="Equation" r:id="rId2" imgW="152334" imgH="228501" progId="Equation.DSMT4">
                  <p:embed/>
                  <p:pic>
                    <p:nvPicPr>
                      <p:cNvPr id="19477" name="Object 24">
                        <a:extLst>
                          <a:ext uri="{FF2B5EF4-FFF2-40B4-BE49-F238E27FC236}">
                            <a16:creationId xmlns:a16="http://schemas.microsoft.com/office/drawing/2014/main" id="{03B3CF05-B825-6D91-66F2-06675246F6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938" y="5434013"/>
                        <a:ext cx="346075" cy="593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accent2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Line 27">
            <a:extLst>
              <a:ext uri="{FF2B5EF4-FFF2-40B4-BE49-F238E27FC236}">
                <a16:creationId xmlns:a16="http://schemas.microsoft.com/office/drawing/2014/main" id="{30EEE20A-C614-10C8-4E68-8822F98D1F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76775" y="4900613"/>
            <a:ext cx="304800" cy="6096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8" name="Line 28">
            <a:extLst>
              <a:ext uri="{FF2B5EF4-FFF2-40B4-BE49-F238E27FC236}">
                <a16:creationId xmlns:a16="http://schemas.microsoft.com/office/drawing/2014/main" id="{019E4433-529B-ED66-8C3F-A1F1A7068A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33975" y="4900613"/>
            <a:ext cx="0" cy="6096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9" name="Line 29">
            <a:extLst>
              <a:ext uri="{FF2B5EF4-FFF2-40B4-BE49-F238E27FC236}">
                <a16:creationId xmlns:a16="http://schemas.microsoft.com/office/drawing/2014/main" id="{729C2C2D-A994-3EB4-19F8-DACF335EFA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6375" y="4900613"/>
            <a:ext cx="228600" cy="6096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0" name="Line 30">
            <a:extLst>
              <a:ext uri="{FF2B5EF4-FFF2-40B4-BE49-F238E27FC236}">
                <a16:creationId xmlns:a16="http://schemas.microsoft.com/office/drawing/2014/main" id="{22D84FF2-D2E1-427D-840A-17A30358B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8575" y="4900613"/>
            <a:ext cx="1066800" cy="762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1" name="Text Box 32">
            <a:extLst>
              <a:ext uri="{FF2B5EF4-FFF2-40B4-BE49-F238E27FC236}">
                <a16:creationId xmlns:a16="http://schemas.microsoft.com/office/drawing/2014/main" id="{227E8CC2-2EA9-737C-1FDA-00C2C3223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175" y="5129213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max R</a:t>
            </a:r>
            <a:r>
              <a:rPr kumimoji="0" lang="en-US" altLang="en-US" sz="1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2" name="Rectangle 44">
            <a:extLst>
              <a:ext uri="{FF2B5EF4-FFF2-40B4-BE49-F238E27FC236}">
                <a16:creationId xmlns:a16="http://schemas.microsoft.com/office/drawing/2014/main" id="{39398DA4-012C-761F-CBBF-843F139DF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353008"/>
            <a:ext cx="590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83" name="Text Box 45">
            <a:extLst>
              <a:ext uri="{FF2B5EF4-FFF2-40B4-BE49-F238E27FC236}">
                <a16:creationId xmlns:a16="http://schemas.microsoft.com/office/drawing/2014/main" id="{A5BFBB3D-CA9B-2FDE-5522-1B2839595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1" y="3648075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~</a:t>
            </a:r>
          </a:p>
        </p:txBody>
      </p:sp>
      <p:sp>
        <p:nvSpPr>
          <p:cNvPr id="115" name="Rectangle 3">
            <a:extLst>
              <a:ext uri="{FF2B5EF4-FFF2-40B4-BE49-F238E27FC236}">
                <a16:creationId xmlns:a16="http://schemas.microsoft.com/office/drawing/2014/main" id="{9FF8A0EC-85FF-A0AF-FE56-8875187B0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476" y="2353008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2E8953D3-1CF6-D2A3-6350-61C820246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676" y="2353008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7" name="Rectangle 5">
            <a:extLst>
              <a:ext uri="{FF2B5EF4-FFF2-40B4-BE49-F238E27FC236}">
                <a16:creationId xmlns:a16="http://schemas.microsoft.com/office/drawing/2014/main" id="{6C840B47-E05A-33E2-9FB1-85351DF18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76" y="2353006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8" name="Text Box 6">
            <a:extLst>
              <a:ext uri="{FF2B5EF4-FFF2-40B4-BE49-F238E27FC236}">
                <a16:creationId xmlns:a16="http://schemas.microsoft.com/office/drawing/2014/main" id="{5ABEBD5D-2EDF-5974-CF0B-31DEE40B2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970" y="3636169"/>
            <a:ext cx="382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9" name="Rectangle 7">
            <a:extLst>
              <a:ext uri="{FF2B5EF4-FFF2-40B4-BE49-F238E27FC236}">
                <a16:creationId xmlns:a16="http://schemas.microsoft.com/office/drawing/2014/main" id="{BEA1E1A0-5956-2123-D883-3E9CAF973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370" y="3636169"/>
            <a:ext cx="382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20" name="Rectangle 8">
            <a:extLst>
              <a:ext uri="{FF2B5EF4-FFF2-40B4-BE49-F238E27FC236}">
                <a16:creationId xmlns:a16="http://schemas.microsoft.com/office/drawing/2014/main" id="{3D918A1D-47DA-1766-A357-9357C0BEF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170" y="3636169"/>
            <a:ext cx="382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52DBF0D0-FC3E-09B5-85E8-300D6107C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677" y="2353008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5" name="Rectangle 10">
            <a:extLst>
              <a:ext uri="{FF2B5EF4-FFF2-40B4-BE49-F238E27FC236}">
                <a16:creationId xmlns:a16="http://schemas.microsoft.com/office/drawing/2014/main" id="{BA5D648E-CA84-ECA9-FD77-67AACE24E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521" y="3636169"/>
            <a:ext cx="382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Rectangle 14">
            <a:extLst>
              <a:ext uri="{FF2B5EF4-FFF2-40B4-BE49-F238E27FC236}">
                <a16:creationId xmlns:a16="http://schemas.microsoft.com/office/drawing/2014/main" id="{F51F5ECD-F407-D23F-0146-67E704E4B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7" y="2353008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7" name="Rectangle 15">
            <a:extLst>
              <a:ext uri="{FF2B5EF4-FFF2-40B4-BE49-F238E27FC236}">
                <a16:creationId xmlns:a16="http://schemas.microsoft.com/office/drawing/2014/main" id="{710586B7-71E0-E585-286C-35B12AD86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721" y="3636169"/>
            <a:ext cx="382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98" name="Group 24">
            <a:extLst>
              <a:ext uri="{FF2B5EF4-FFF2-40B4-BE49-F238E27FC236}">
                <a16:creationId xmlns:a16="http://schemas.microsoft.com/office/drawing/2014/main" id="{509A07AB-1A55-AD59-E011-EA018768DF18}"/>
              </a:ext>
            </a:extLst>
          </p:cNvPr>
          <p:cNvGrpSpPr>
            <a:grpSpLocks/>
          </p:cNvGrpSpPr>
          <p:nvPr/>
        </p:nvGrpSpPr>
        <p:grpSpPr bwMode="auto">
          <a:xfrm>
            <a:off x="7305677" y="5276056"/>
            <a:ext cx="512763" cy="515938"/>
            <a:chOff x="336" y="3696"/>
            <a:chExt cx="323" cy="325"/>
          </a:xfrm>
        </p:grpSpPr>
        <p:sp>
          <p:nvSpPr>
            <p:cNvPr id="113" name="Oval 20">
              <a:extLst>
                <a:ext uri="{FF2B5EF4-FFF2-40B4-BE49-F238E27FC236}">
                  <a16:creationId xmlns:a16="http://schemas.microsoft.com/office/drawing/2014/main" id="{3B946212-B398-5840-5ED8-CA5452FAF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696"/>
              <a:ext cx="323" cy="325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 algn="ctr">
              <a:solidFill>
                <a:srgbClr val="333399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114" name="Object 21">
              <a:extLst>
                <a:ext uri="{FF2B5EF4-FFF2-40B4-BE49-F238E27FC236}">
                  <a16:creationId xmlns:a16="http://schemas.microsoft.com/office/drawing/2014/main" id="{3EB855AE-B2BD-5855-CEB6-4D2F0266F8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6" y="3704"/>
            <a:ext cx="207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5028" imgH="228501" progId="Equation.DSMT4">
                    <p:embed/>
                  </p:oleObj>
                </mc:Choice>
                <mc:Fallback>
                  <p:oleObj name="Equation" r:id="rId4" imgW="165028" imgH="228501" progId="Equation.DSMT4">
                    <p:embed/>
                    <p:pic>
                      <p:nvPicPr>
                        <p:cNvPr id="20509" name="Object 21">
                          <a:extLst>
                            <a:ext uri="{FF2B5EF4-FFF2-40B4-BE49-F238E27FC236}">
                              <a16:creationId xmlns:a16="http://schemas.microsoft.com/office/drawing/2014/main" id="{DB9D1062-4632-0152-328A-AC27559965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" y="3704"/>
                          <a:ext cx="207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" name="Group 31">
            <a:extLst>
              <a:ext uri="{FF2B5EF4-FFF2-40B4-BE49-F238E27FC236}">
                <a16:creationId xmlns:a16="http://schemas.microsoft.com/office/drawing/2014/main" id="{233C250A-8A6A-6413-75C6-5779C9C86E4D}"/>
              </a:ext>
            </a:extLst>
          </p:cNvPr>
          <p:cNvGrpSpPr>
            <a:grpSpLocks/>
          </p:cNvGrpSpPr>
          <p:nvPr/>
        </p:nvGrpSpPr>
        <p:grpSpPr bwMode="auto">
          <a:xfrm>
            <a:off x="8143877" y="5657056"/>
            <a:ext cx="512763" cy="515938"/>
            <a:chOff x="2072" y="3832"/>
            <a:chExt cx="323" cy="325"/>
          </a:xfrm>
        </p:grpSpPr>
        <p:sp>
          <p:nvSpPr>
            <p:cNvPr id="111" name="Oval 26">
              <a:extLst>
                <a:ext uri="{FF2B5EF4-FFF2-40B4-BE49-F238E27FC236}">
                  <a16:creationId xmlns:a16="http://schemas.microsoft.com/office/drawing/2014/main" id="{78061B66-1369-19C3-6F99-17A446A44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3832"/>
              <a:ext cx="323" cy="325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 algn="ctr">
              <a:solidFill>
                <a:srgbClr val="333399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112" name="Object 29">
              <a:extLst>
                <a:ext uri="{FF2B5EF4-FFF2-40B4-BE49-F238E27FC236}">
                  <a16:creationId xmlns:a16="http://schemas.microsoft.com/office/drawing/2014/main" id="{4D13CCCD-AEE9-72CD-D20D-DF689CCBAA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3851"/>
            <a:ext cx="24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3112" imgH="241195" progId="Equation.DSMT4">
                    <p:embed/>
                  </p:oleObj>
                </mc:Choice>
                <mc:Fallback>
                  <p:oleObj name="Equation" r:id="rId6" imgW="203112" imgH="241195" progId="Equation.DSMT4">
                    <p:embed/>
                    <p:pic>
                      <p:nvPicPr>
                        <p:cNvPr id="20507" name="Object 29">
                          <a:extLst>
                            <a:ext uri="{FF2B5EF4-FFF2-40B4-BE49-F238E27FC236}">
                              <a16:creationId xmlns:a16="http://schemas.microsoft.com/office/drawing/2014/main" id="{34FC6924-67BF-B269-B0B0-768DD092D0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851"/>
                          <a:ext cx="242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" name="Line 32">
            <a:extLst>
              <a:ext uri="{FF2B5EF4-FFF2-40B4-BE49-F238E27FC236}">
                <a16:creationId xmlns:a16="http://schemas.microsoft.com/office/drawing/2014/main" id="{B4320A65-4026-C8DE-7658-FDD166BD2D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7090" y="4895056"/>
            <a:ext cx="611187" cy="76517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1" name="Line 33">
            <a:extLst>
              <a:ext uri="{FF2B5EF4-FFF2-40B4-BE49-F238E27FC236}">
                <a16:creationId xmlns:a16="http://schemas.microsoft.com/office/drawing/2014/main" id="{11BFFBB6-8F29-7938-EFCE-7C824F6F39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01077" y="4895056"/>
            <a:ext cx="914400" cy="8382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2" name="Line 34">
            <a:extLst>
              <a:ext uri="{FF2B5EF4-FFF2-40B4-BE49-F238E27FC236}">
                <a16:creationId xmlns:a16="http://schemas.microsoft.com/office/drawing/2014/main" id="{AE5098DD-E6E1-8008-6CB5-E911C1D849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77277" y="4895056"/>
            <a:ext cx="1295400" cy="9144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3" name="Line 35">
            <a:extLst>
              <a:ext uri="{FF2B5EF4-FFF2-40B4-BE49-F238E27FC236}">
                <a16:creationId xmlns:a16="http://schemas.microsoft.com/office/drawing/2014/main" id="{F7D0B531-19CB-152E-C826-CBBD95B98D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61290" y="4891881"/>
            <a:ext cx="1143000" cy="4572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4" name="Line 36">
            <a:extLst>
              <a:ext uri="{FF2B5EF4-FFF2-40B4-BE49-F238E27FC236}">
                <a16:creationId xmlns:a16="http://schemas.microsoft.com/office/drawing/2014/main" id="{4C685D5A-F039-CB1A-ED56-FE9BA95B4C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9077" y="4895056"/>
            <a:ext cx="1447800" cy="533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5" name="Line 37">
            <a:extLst>
              <a:ext uri="{FF2B5EF4-FFF2-40B4-BE49-F238E27FC236}">
                <a16:creationId xmlns:a16="http://schemas.microsoft.com/office/drawing/2014/main" id="{2C166FC6-F152-4B36-E62D-CCF52FD11D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9077" y="4895056"/>
            <a:ext cx="1905000" cy="6096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6" name="Line 38">
            <a:extLst>
              <a:ext uri="{FF2B5EF4-FFF2-40B4-BE49-F238E27FC236}">
                <a16:creationId xmlns:a16="http://schemas.microsoft.com/office/drawing/2014/main" id="{E6D6A3EE-99EA-CEE4-DC2A-54B48804E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1" y="4818856"/>
            <a:ext cx="66675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7" name="Line 39">
            <a:extLst>
              <a:ext uri="{FF2B5EF4-FFF2-40B4-BE49-F238E27FC236}">
                <a16:creationId xmlns:a16="http://schemas.microsoft.com/office/drawing/2014/main" id="{86B6C003-1805-9D78-11B7-F28EB949E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5439" y="4818856"/>
            <a:ext cx="274638" cy="914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8" name="Rectangle 41">
            <a:extLst>
              <a:ext uri="{FF2B5EF4-FFF2-40B4-BE49-F238E27FC236}">
                <a16:creationId xmlns:a16="http://schemas.microsoft.com/office/drawing/2014/main" id="{5B3795F4-C636-8F15-A4B5-8A89AA300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5901" y="2353008"/>
            <a:ext cx="590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9" name="Rectangle 43">
            <a:extLst>
              <a:ext uri="{FF2B5EF4-FFF2-40B4-BE49-F238E27FC236}">
                <a16:creationId xmlns:a16="http://schemas.microsoft.com/office/drawing/2014/main" id="{BA3604E0-AE69-F61F-69AB-2A4FD8F64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26" y="2353008"/>
            <a:ext cx="590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10" name="Rectangle 44">
            <a:extLst>
              <a:ext uri="{FF2B5EF4-FFF2-40B4-BE49-F238E27FC236}">
                <a16:creationId xmlns:a16="http://schemas.microsoft.com/office/drawing/2014/main" id="{00F98743-3AB0-CF44-BEE6-3F5BAC74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558" y="3590925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150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4">
            <a:extLst>
              <a:ext uri="{FF2B5EF4-FFF2-40B4-BE49-F238E27FC236}">
                <a16:creationId xmlns:a16="http://schemas.microsoft.com/office/drawing/2014/main" id="{20E40A6D-A6F7-C151-5FEE-4F351C2A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7F2920CA-BF36-7F1C-C448-152DF7080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2" name="Rectangle 6">
            <a:extLst>
              <a:ext uri="{FF2B5EF4-FFF2-40B4-BE49-F238E27FC236}">
                <a16:creationId xmlns:a16="http://schemas.microsoft.com/office/drawing/2014/main" id="{8592E55A-5E80-0BBD-5BB8-5012819DF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3" name="Text Box 7">
            <a:extLst>
              <a:ext uri="{FF2B5EF4-FFF2-40B4-BE49-F238E27FC236}">
                <a16:creationId xmlns:a16="http://schemas.microsoft.com/office/drawing/2014/main" id="{BC17DC79-B1D7-F4EA-E625-E820D94CD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5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B5A02FC8-8FBF-D70D-3AE8-D9A816AD7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5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id="{20DB1D52-9CF9-D83B-65A0-1993B3D55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6" name="Rectangle 10">
            <a:extLst>
              <a:ext uri="{FF2B5EF4-FFF2-40B4-BE49-F238E27FC236}">
                <a16:creationId xmlns:a16="http://schemas.microsoft.com/office/drawing/2014/main" id="{5533414E-A705-1666-C62F-334C6BF92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7" name="Rectangle 11">
            <a:extLst>
              <a:ext uri="{FF2B5EF4-FFF2-40B4-BE49-F238E27FC236}">
                <a16:creationId xmlns:a16="http://schemas.microsoft.com/office/drawing/2014/main" id="{18588FB8-082D-7E90-AEDB-2C02FE16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63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8" name="Rectangle 13">
            <a:extLst>
              <a:ext uri="{FF2B5EF4-FFF2-40B4-BE49-F238E27FC236}">
                <a16:creationId xmlns:a16="http://schemas.microsoft.com/office/drawing/2014/main" id="{DBAB9497-0AA3-AD39-B1ED-DBD346E0E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9864ACF-8DE3-B5A5-3C58-B09C6018E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4" name="Oval 18">
            <a:extLst>
              <a:ext uri="{FF2B5EF4-FFF2-40B4-BE49-F238E27FC236}">
                <a16:creationId xmlns:a16="http://schemas.microsoft.com/office/drawing/2014/main" id="{19733BC1-616C-468D-3BF0-1CB3AD84D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4762500"/>
            <a:ext cx="5334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rgbClr val="008000"/>
            </a:solidFill>
            <a:round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5" name="Text Box 19">
            <a:extLst>
              <a:ext uri="{FF2B5EF4-FFF2-40B4-BE49-F238E27FC236}">
                <a16:creationId xmlns:a16="http://schemas.microsoft.com/office/drawing/2014/main" id="{4E9CEB14-964D-AF87-3AB2-3618465F3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888" y="48387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8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v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2" name="Oval 20">
            <a:extLst>
              <a:ext uri="{FF2B5EF4-FFF2-40B4-BE49-F238E27FC236}">
                <a16:creationId xmlns:a16="http://schemas.microsoft.com/office/drawing/2014/main" id="{5033ABB9-0777-6A8A-F714-581ECE64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4762500"/>
            <a:ext cx="5334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rgbClr val="002060"/>
            </a:solidFill>
            <a:round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3" name="Text Box 21">
            <a:extLst>
              <a:ext uri="{FF2B5EF4-FFF2-40B4-BE49-F238E27FC236}">
                <a16:creationId xmlns:a16="http://schemas.microsoft.com/office/drawing/2014/main" id="{070C5D29-70D2-0FF1-59AF-698DACF0B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925" y="48387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8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w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Line 24">
            <a:extLst>
              <a:ext uri="{FF2B5EF4-FFF2-40B4-BE49-F238E27FC236}">
                <a16:creationId xmlns:a16="http://schemas.microsoft.com/office/drawing/2014/main" id="{4367411C-A8E6-E421-57BA-EE6B5C235C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05525" y="4152900"/>
            <a:ext cx="296863" cy="6096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5" name="Line 25">
            <a:extLst>
              <a:ext uri="{FF2B5EF4-FFF2-40B4-BE49-F238E27FC236}">
                <a16:creationId xmlns:a16="http://schemas.microsoft.com/office/drawing/2014/main" id="{52DFB4ED-ABE5-D62F-7CB0-5C99488061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62725" y="4152900"/>
            <a:ext cx="0" cy="6096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6" name="Line 26">
            <a:extLst>
              <a:ext uri="{FF2B5EF4-FFF2-40B4-BE49-F238E27FC236}">
                <a16:creationId xmlns:a16="http://schemas.microsoft.com/office/drawing/2014/main" id="{58C5EEBD-02F3-D899-7A1E-9B445B1CC6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5125" y="4152900"/>
            <a:ext cx="304800" cy="6096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Line 28">
            <a:extLst>
              <a:ext uri="{FF2B5EF4-FFF2-40B4-BE49-F238E27FC236}">
                <a16:creationId xmlns:a16="http://schemas.microsoft.com/office/drawing/2014/main" id="{399E56B0-9C01-A8D8-1C7E-06FBD2E872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57725" y="4152900"/>
            <a:ext cx="76200" cy="60960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Line 29">
            <a:extLst>
              <a:ext uri="{FF2B5EF4-FFF2-40B4-BE49-F238E27FC236}">
                <a16:creationId xmlns:a16="http://schemas.microsoft.com/office/drawing/2014/main" id="{74B07826-2DE3-2974-DB84-7F2FAA3255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2525" y="4152900"/>
            <a:ext cx="152400" cy="60960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Line 31">
            <a:extLst>
              <a:ext uri="{FF2B5EF4-FFF2-40B4-BE49-F238E27FC236}">
                <a16:creationId xmlns:a16="http://schemas.microsoft.com/office/drawing/2014/main" id="{904FE12B-72E4-3D93-1A53-33661A5FE5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1125" y="5067300"/>
            <a:ext cx="10668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Text Box 32">
            <a:extLst>
              <a:ext uri="{FF2B5EF4-FFF2-40B4-BE49-F238E27FC236}">
                <a16:creationId xmlns:a16="http://schemas.microsoft.com/office/drawing/2014/main" id="{8E7FA35F-B3F4-2069-89B2-BC1D801BD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25" y="46863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max R</a:t>
            </a:r>
            <a:r>
              <a:rPr kumimoji="0" lang="en-US" altLang="en-US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55" name="Group 38">
            <a:extLst>
              <a:ext uri="{FF2B5EF4-FFF2-40B4-BE49-F238E27FC236}">
                <a16:creationId xmlns:a16="http://schemas.microsoft.com/office/drawing/2014/main" id="{E86AB663-0D62-CB54-8DEA-97CB0A11E3A5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5219700"/>
            <a:ext cx="609600" cy="533400"/>
            <a:chOff x="1488" y="96"/>
            <a:chExt cx="384" cy="336"/>
          </a:xfrm>
        </p:grpSpPr>
        <p:sp>
          <p:nvSpPr>
            <p:cNvPr id="60" name="Oval 34">
              <a:extLst>
                <a:ext uri="{FF2B5EF4-FFF2-40B4-BE49-F238E27FC236}">
                  <a16:creationId xmlns:a16="http://schemas.microsoft.com/office/drawing/2014/main" id="{2812EE41-F70A-88C1-0293-177AC2ECA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96"/>
              <a:ext cx="336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rgbClr val="008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1" name="Text Box 35">
              <a:extLst>
                <a:ext uri="{FF2B5EF4-FFF2-40B4-BE49-F238E27FC236}">
                  <a16:creationId xmlns:a16="http://schemas.microsoft.com/office/drawing/2014/main" id="{73DB11F0-6FB0-2390-5B29-D8DBA3CAD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80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v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56" name="Group 39">
            <a:extLst>
              <a:ext uri="{FF2B5EF4-FFF2-40B4-BE49-F238E27FC236}">
                <a16:creationId xmlns:a16="http://schemas.microsoft.com/office/drawing/2014/main" id="{A245AB48-812D-5A40-C850-95E60BEC3B25}"/>
              </a:ext>
            </a:extLst>
          </p:cNvPr>
          <p:cNvGrpSpPr>
            <a:grpSpLocks/>
          </p:cNvGrpSpPr>
          <p:nvPr/>
        </p:nvGrpSpPr>
        <p:grpSpPr bwMode="auto">
          <a:xfrm>
            <a:off x="5953125" y="5219700"/>
            <a:ext cx="609600" cy="533400"/>
            <a:chOff x="2640" y="0"/>
            <a:chExt cx="384" cy="336"/>
          </a:xfrm>
        </p:grpSpPr>
        <p:sp>
          <p:nvSpPr>
            <p:cNvPr id="58" name="Oval 36">
              <a:extLst>
                <a:ext uri="{FF2B5EF4-FFF2-40B4-BE49-F238E27FC236}">
                  <a16:creationId xmlns:a16="http://schemas.microsoft.com/office/drawing/2014/main" id="{47E19E14-DDDF-A837-FB61-0A358FFFB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0"/>
              <a:ext cx="336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rgbClr val="008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9" name="Text Box 37">
              <a:extLst>
                <a:ext uri="{FF2B5EF4-FFF2-40B4-BE49-F238E27FC236}">
                  <a16:creationId xmlns:a16="http://schemas.microsoft.com/office/drawing/2014/main" id="{48F57647-A482-EF19-3819-EDE490A23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4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80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w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57" name="Line 40">
            <a:extLst>
              <a:ext uri="{FF2B5EF4-FFF2-40B4-BE49-F238E27FC236}">
                <a16:creationId xmlns:a16="http://schemas.microsoft.com/office/drawing/2014/main" id="{D59FADBA-5953-FD26-0416-721CF0FFB4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7350" y="5448300"/>
            <a:ext cx="533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A7E1175A-DDF6-B92E-DB00-029C6122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75" y="1600200"/>
            <a:ext cx="590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AD0130A1-9B15-97DB-848C-223D5039A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1619250"/>
            <a:ext cx="590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9B4CE26B-7ACC-64E6-B747-42F4EA8E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292735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~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44142F2-9F0B-A414-7E84-1BDD502F6647}"/>
              </a:ext>
            </a:extLst>
          </p:cNvPr>
          <p:cNvGrpSpPr/>
          <p:nvPr/>
        </p:nvGrpSpPr>
        <p:grpSpPr>
          <a:xfrm>
            <a:off x="624285" y="1533524"/>
            <a:ext cx="2758281" cy="3925098"/>
            <a:chOff x="6536531" y="2305046"/>
            <a:chExt cx="2758281" cy="3925098"/>
          </a:xfrm>
        </p:grpSpPr>
        <p:sp>
          <p:nvSpPr>
            <p:cNvPr id="77" name="Rectangle 3">
              <a:extLst>
                <a:ext uri="{FF2B5EF4-FFF2-40B4-BE49-F238E27FC236}">
                  <a16:creationId xmlns:a16="http://schemas.microsoft.com/office/drawing/2014/main" id="{6D84BC70-9420-2903-3304-739416D4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4330" y="2353008"/>
              <a:ext cx="381000" cy="2599198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8" name="Rectangle 4">
              <a:extLst>
                <a:ext uri="{FF2B5EF4-FFF2-40B4-BE49-F238E27FC236}">
                  <a16:creationId xmlns:a16="http://schemas.microsoft.com/office/drawing/2014/main" id="{CF2B3E2F-B041-9D43-E03D-23A204811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1530" y="2353008"/>
              <a:ext cx="381000" cy="2599198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EFD3833B-7A12-2F96-35CE-2E165A05C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8730" y="2353006"/>
              <a:ext cx="381000" cy="2599199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0" name="Text Box 6">
              <a:extLst>
                <a:ext uri="{FF2B5EF4-FFF2-40B4-BE49-F238E27FC236}">
                  <a16:creationId xmlns:a16="http://schemas.microsoft.com/office/drawing/2014/main" id="{62E0CFE7-324E-4AF9-5A93-610291F3C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824" y="369331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81" name="Rectangle 7">
              <a:extLst>
                <a:ext uri="{FF2B5EF4-FFF2-40B4-BE49-F238E27FC236}">
                  <a16:creationId xmlns:a16="http://schemas.microsoft.com/office/drawing/2014/main" id="{08C6A464-029C-2271-1522-01A4915B5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2224" y="369331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82" name="Rectangle 8">
              <a:extLst>
                <a:ext uri="{FF2B5EF4-FFF2-40B4-BE49-F238E27FC236}">
                  <a16:creationId xmlns:a16="http://schemas.microsoft.com/office/drawing/2014/main" id="{6E586B3D-49F1-1A24-1627-4904677D8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024" y="369331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83" name="Rectangle 9">
              <a:extLst>
                <a:ext uri="{FF2B5EF4-FFF2-40B4-BE49-F238E27FC236}">
                  <a16:creationId xmlns:a16="http://schemas.microsoft.com/office/drawing/2014/main" id="{6B54ECA3-F869-8F7B-8004-0F42CFD57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6531" y="2353008"/>
              <a:ext cx="381000" cy="2599198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4" name="Rectangle 10">
              <a:extLst>
                <a:ext uri="{FF2B5EF4-FFF2-40B4-BE49-F238E27FC236}">
                  <a16:creationId xmlns:a16="http://schemas.microsoft.com/office/drawing/2014/main" id="{2F84A49C-F1B3-1772-FA5D-AA4CEE621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375" y="3693319"/>
              <a:ext cx="3825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85" name="Rectangle 14">
              <a:extLst>
                <a:ext uri="{FF2B5EF4-FFF2-40B4-BE49-F238E27FC236}">
                  <a16:creationId xmlns:a16="http://schemas.microsoft.com/office/drawing/2014/main" id="{42F3A9C4-4F85-8527-E262-DE13296E8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3731" y="2353008"/>
              <a:ext cx="381000" cy="2599198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6" name="Rectangle 15">
              <a:extLst>
                <a:ext uri="{FF2B5EF4-FFF2-40B4-BE49-F238E27FC236}">
                  <a16:creationId xmlns:a16="http://schemas.microsoft.com/office/drawing/2014/main" id="{E0E4B6AC-AB86-719C-6E2E-782B7303B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75" y="3693319"/>
              <a:ext cx="3825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87" name="Group 24">
              <a:extLst>
                <a:ext uri="{FF2B5EF4-FFF2-40B4-BE49-F238E27FC236}">
                  <a16:creationId xmlns:a16="http://schemas.microsoft.com/office/drawing/2014/main" id="{62700204-212D-5E89-296C-324F1BAD4D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6531" y="5333206"/>
              <a:ext cx="512763" cy="515938"/>
              <a:chOff x="336" y="3696"/>
              <a:chExt cx="323" cy="325"/>
            </a:xfrm>
          </p:grpSpPr>
          <p:sp>
            <p:nvSpPr>
              <p:cNvPr id="102" name="Oval 20">
                <a:extLst>
                  <a:ext uri="{FF2B5EF4-FFF2-40B4-BE49-F238E27FC236}">
                    <a16:creationId xmlns:a16="http://schemas.microsoft.com/office/drawing/2014/main" id="{D0A5FDEE-1606-430F-D2CA-5BF60DAB7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696"/>
                <a:ext cx="323" cy="325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 algn="ctr">
                <a:solidFill>
                  <a:srgbClr val="333399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03" name="Object 21">
                <a:extLst>
                  <a:ext uri="{FF2B5EF4-FFF2-40B4-BE49-F238E27FC236}">
                    <a16:creationId xmlns:a16="http://schemas.microsoft.com/office/drawing/2014/main" id="{E7299E68-167D-CE86-6911-D1310C1282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6" y="3704"/>
              <a:ext cx="207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65028" imgH="228501" progId="Equation.DSMT4">
                      <p:embed/>
                    </p:oleObj>
                  </mc:Choice>
                  <mc:Fallback>
                    <p:oleObj name="Equation" r:id="rId2" imgW="165028" imgH="228501" progId="Equation.DSMT4">
                      <p:embed/>
                      <p:pic>
                        <p:nvPicPr>
                          <p:cNvPr id="114" name="Object 21">
                            <a:extLst>
                              <a:ext uri="{FF2B5EF4-FFF2-40B4-BE49-F238E27FC236}">
                                <a16:creationId xmlns:a16="http://schemas.microsoft.com/office/drawing/2014/main" id="{3EB855AE-B2BD-5855-CEB6-4D2F0266F86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" y="3704"/>
                            <a:ext cx="207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8" name="Group 31">
              <a:extLst>
                <a:ext uri="{FF2B5EF4-FFF2-40B4-BE49-F238E27FC236}">
                  <a16:creationId xmlns:a16="http://schemas.microsoft.com/office/drawing/2014/main" id="{727D259B-A4C0-231D-CCA3-35A5F7279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4731" y="5714206"/>
              <a:ext cx="512763" cy="515938"/>
              <a:chOff x="2072" y="3832"/>
              <a:chExt cx="323" cy="325"/>
            </a:xfrm>
          </p:grpSpPr>
          <p:sp>
            <p:nvSpPr>
              <p:cNvPr id="100" name="Oval 26">
                <a:extLst>
                  <a:ext uri="{FF2B5EF4-FFF2-40B4-BE49-F238E27FC236}">
                    <a16:creationId xmlns:a16="http://schemas.microsoft.com/office/drawing/2014/main" id="{DBB122DD-FAE0-3F92-073F-335BF513D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3832"/>
                <a:ext cx="323" cy="325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 algn="ctr">
                <a:solidFill>
                  <a:srgbClr val="333399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01" name="Object 29">
                <a:extLst>
                  <a:ext uri="{FF2B5EF4-FFF2-40B4-BE49-F238E27FC236}">
                    <a16:creationId xmlns:a16="http://schemas.microsoft.com/office/drawing/2014/main" id="{0D704E6D-D15F-1623-0BB4-107986A890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2" y="3851"/>
              <a:ext cx="242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03112" imgH="241195" progId="Equation.DSMT4">
                      <p:embed/>
                    </p:oleObj>
                  </mc:Choice>
                  <mc:Fallback>
                    <p:oleObj name="Equation" r:id="rId4" imgW="203112" imgH="241195" progId="Equation.DSMT4">
                      <p:embed/>
                      <p:pic>
                        <p:nvPicPr>
                          <p:cNvPr id="112" name="Object 29">
                            <a:extLst>
                              <a:ext uri="{FF2B5EF4-FFF2-40B4-BE49-F238E27FC236}">
                                <a16:creationId xmlns:a16="http://schemas.microsoft.com/office/drawing/2014/main" id="{4D13CCCD-AEE9-72CD-D20D-DF689CCBAA8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3851"/>
                            <a:ext cx="242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9" name="Line 32">
              <a:extLst>
                <a:ext uri="{FF2B5EF4-FFF2-40B4-BE49-F238E27FC236}">
                  <a16:creationId xmlns:a16="http://schemas.microsoft.com/office/drawing/2014/main" id="{46BD97A0-4B8E-C171-85C4-BE66ED8C8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77944" y="4952206"/>
              <a:ext cx="611187" cy="765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0" name="Line 33">
              <a:extLst>
                <a:ext uri="{FF2B5EF4-FFF2-40B4-BE49-F238E27FC236}">
                  <a16:creationId xmlns:a16="http://schemas.microsoft.com/office/drawing/2014/main" id="{D617BC84-683B-17D3-6EE3-D5421B41B3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31931" y="4952206"/>
              <a:ext cx="914400" cy="8382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1" name="Line 34">
              <a:extLst>
                <a:ext uri="{FF2B5EF4-FFF2-40B4-BE49-F238E27FC236}">
                  <a16:creationId xmlns:a16="http://schemas.microsoft.com/office/drawing/2014/main" id="{B7FF0ACA-7B18-2C5F-61D4-85D757EF6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8131" y="4952206"/>
              <a:ext cx="1295400" cy="914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2" name="Line 35">
              <a:extLst>
                <a:ext uri="{FF2B5EF4-FFF2-40B4-BE49-F238E27FC236}">
                  <a16:creationId xmlns:a16="http://schemas.microsoft.com/office/drawing/2014/main" id="{8DC7966E-4D60-9798-4E05-2B1169095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2144" y="4949031"/>
              <a:ext cx="1143000" cy="4572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3" name="Line 36">
              <a:extLst>
                <a:ext uri="{FF2B5EF4-FFF2-40B4-BE49-F238E27FC236}">
                  <a16:creationId xmlns:a16="http://schemas.microsoft.com/office/drawing/2014/main" id="{9FBACB93-1273-0A1B-0105-AEF1C6082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69931" y="4952206"/>
              <a:ext cx="1447800" cy="5334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4" name="Line 37">
              <a:extLst>
                <a:ext uri="{FF2B5EF4-FFF2-40B4-BE49-F238E27FC236}">
                  <a16:creationId xmlns:a16="http://schemas.microsoft.com/office/drawing/2014/main" id="{5D3DFEE9-57F7-54F6-4704-86EA5FDA2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69931" y="4952206"/>
              <a:ext cx="1905000" cy="6096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5" name="Line 38">
              <a:extLst>
                <a:ext uri="{FF2B5EF4-FFF2-40B4-BE49-F238E27FC236}">
                  <a16:creationId xmlns:a16="http://schemas.microsoft.com/office/drawing/2014/main" id="{908C09FF-2D3B-06FE-5891-A76E01319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8931" y="4799806"/>
              <a:ext cx="76200" cy="5334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6" name="Line 39">
              <a:extLst>
                <a:ext uri="{FF2B5EF4-FFF2-40B4-BE49-F238E27FC236}">
                  <a16:creationId xmlns:a16="http://schemas.microsoft.com/office/drawing/2014/main" id="{0753E349-064A-4F66-D7B1-79141ED1F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6131" y="4799806"/>
              <a:ext cx="304800" cy="9906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7" name="Rectangle 41">
              <a:extLst>
                <a:ext uri="{FF2B5EF4-FFF2-40B4-BE49-F238E27FC236}">
                  <a16:creationId xmlns:a16="http://schemas.microsoft.com/office/drawing/2014/main" id="{61721412-D791-53E9-A5D7-F52BD7824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6755" y="2353005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98" name="Rectangle 43">
              <a:extLst>
                <a:ext uri="{FF2B5EF4-FFF2-40B4-BE49-F238E27FC236}">
                  <a16:creationId xmlns:a16="http://schemas.microsoft.com/office/drawing/2014/main" id="{A5564723-DC6D-773E-9057-FC6DFF20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880" y="2305046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99" name="Rectangle 44">
              <a:extLst>
                <a:ext uri="{FF2B5EF4-FFF2-40B4-BE49-F238E27FC236}">
                  <a16:creationId xmlns:a16="http://schemas.microsoft.com/office/drawing/2014/main" id="{03C205F4-D958-E1DD-E728-DADB583CB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1412" y="3648075"/>
              <a:ext cx="361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35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96">
            <a:extLst>
              <a:ext uri="{FF2B5EF4-FFF2-40B4-BE49-F238E27FC236}">
                <a16:creationId xmlns:a16="http://schemas.microsoft.com/office/drawing/2014/main" id="{9492A897-2411-D0E1-D28E-329D2FFEEB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904539"/>
              </p:ext>
            </p:extLst>
          </p:nvPr>
        </p:nvGraphicFramePr>
        <p:xfrm>
          <a:off x="1943100" y="1628775"/>
          <a:ext cx="7543800" cy="4458784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26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Quantitative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Discrete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q&gt;1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q&gt;1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9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p=1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Simple 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Multivariate 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Simple logistic regression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5632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p&gt;1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 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Multivariate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Canonical corr.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Partial corr.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Mult. logistic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Discriminant analysis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Multivariate logistic 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51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p=1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1-way 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Hotelling T</a:t>
                      </a:r>
                      <a:r>
                        <a:rPr kumimoji="0" lang="en-US" alt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1-way MANOVA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Simple </a:t>
                      </a:r>
                      <a:r>
                        <a:rPr kumimoji="0" lang="el-G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anose="05050102010706020507" pitchFamily="18" charset="2"/>
                        </a:rPr>
                        <a:t></a:t>
                      </a:r>
                      <a:r>
                        <a:rPr kumimoji="0" lang="en-US" alt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l-GR" altLang="en-US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Loglinear models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77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p&gt;1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Factorial 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Factorial MANOVA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Logit models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Loglinear models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71">
            <a:extLst>
              <a:ext uri="{FF2B5EF4-FFF2-40B4-BE49-F238E27FC236}">
                <a16:creationId xmlns:a16="http://schemas.microsoft.com/office/drawing/2014/main" id="{C5CB057B-489A-1175-901B-800F4321B50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41338" y="3030537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Quantitative</a:t>
            </a:r>
          </a:p>
        </p:txBody>
      </p:sp>
      <p:sp>
        <p:nvSpPr>
          <p:cNvPr id="9" name="Text Box 72">
            <a:extLst>
              <a:ext uri="{FF2B5EF4-FFF2-40B4-BE49-F238E27FC236}">
                <a16:creationId xmlns:a16="http://schemas.microsoft.com/office/drawing/2014/main" id="{263FD72E-CDA3-2113-7857-6FB8485B2A5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158082" y="4928393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Discrete</a:t>
            </a:r>
          </a:p>
        </p:txBody>
      </p:sp>
      <p:sp>
        <p:nvSpPr>
          <p:cNvPr id="10" name="Text Box 73">
            <a:extLst>
              <a:ext uri="{FF2B5EF4-FFF2-40B4-BE49-F238E27FC236}">
                <a16:creationId xmlns:a16="http://schemas.microsoft.com/office/drawing/2014/main" id="{63813FFD-320D-6AC4-6C3D-58C6D44DA6E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797718" y="3518694"/>
            <a:ext cx="396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Predictor variables: x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, … x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1" name="Text Box 74">
            <a:extLst>
              <a:ext uri="{FF2B5EF4-FFF2-40B4-BE49-F238E27FC236}">
                <a16:creationId xmlns:a16="http://schemas.microsoft.com/office/drawing/2014/main" id="{7B5381CE-00A6-1AC1-9BFD-752142F1E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1098550"/>
            <a:ext cx="412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Response variables: y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, … y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27291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133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MathType 6.0 Equation</vt:lpstr>
      <vt:lpstr>PowerPoint Presentation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3</cp:revision>
  <dcterms:created xsi:type="dcterms:W3CDTF">2023-12-20T15:17:19Z</dcterms:created>
  <dcterms:modified xsi:type="dcterms:W3CDTF">2023-12-20T21:19:27Z</dcterms:modified>
</cp:coreProperties>
</file>