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2023-08-01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8B8CD33-D073-4FEF-1AE6-CA32CFC00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5" y="3270668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5" y="302243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AD8EF28-C841-DE7D-D3C3-7115C491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3" y="2095789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30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5</cp:revision>
  <dcterms:created xsi:type="dcterms:W3CDTF">2023-05-28T20:36:42Z</dcterms:created>
  <dcterms:modified xsi:type="dcterms:W3CDTF">2023-08-01T13:16:36Z</dcterms:modified>
</cp:coreProperties>
</file>