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16DF-C5FF-20A3-89AE-B0E56873B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0B951-5BA0-DD50-B630-1B810F30F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9CD10-0BF7-418E-EBFC-4B8E9FD6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8D72-B6A4-401A-9231-A2DD03CB06F4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BC42E-10F4-EB19-F309-29A74C11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42741-426C-1277-6BA6-F048287E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5568-163E-4D64-B077-87111746E1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16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2C2F-B906-86A6-C963-16CC9519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57B85-39F7-AB59-3E37-0BF2AF9B0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1960-386C-BDDD-5A19-ECA22B9D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8D72-B6A4-401A-9231-A2DD03CB06F4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54CB2-3DE1-8091-0AC1-4A0F307A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81AD-8294-C1BE-DCC6-4A39ABAF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5568-163E-4D64-B077-87111746E1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11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9E784-4C58-01E4-E13C-234C53BD6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40AD7-F98F-C399-5F2F-10AD28DE3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C3615-7F21-AD3E-09E4-55D14484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8D72-B6A4-401A-9231-A2DD03CB06F4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B3BCD-50B4-0B14-BDF5-8840EF78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76633-D15E-9C29-C153-2E6E7B92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5568-163E-4D64-B077-87111746E1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15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AA67-65E5-2CF7-9F63-28AC8B1F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D8F14-42BA-DED8-BA07-FC049E89A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8F58D-5E9C-97CF-543A-3D67AA50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8D72-B6A4-401A-9231-A2DD03CB06F4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DD83-AE92-CCD6-FB7F-33F8409D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1CECC-A836-3123-8392-7628C971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5568-163E-4D64-B077-87111746E1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06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E0D6-1DD6-6097-72CB-906B30ED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EA700-03BC-6B52-5C42-E4E2D357D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58D6A-8756-14F9-308B-EC20678D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8D72-B6A4-401A-9231-A2DD03CB06F4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F0B8-BFBC-843D-4AC8-0C82631C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EFBA0-BB5A-DEFA-3927-ECC99332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5568-163E-4D64-B077-87111746E1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37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EFB5-6F4E-F81C-449B-FAE067D3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16277-850F-F222-EC26-04550F6CE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81774-6265-F588-6CCF-FC84F378B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75E64-18AF-AD7A-EFCD-23556693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8D72-B6A4-401A-9231-A2DD03CB06F4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DF423-CBAE-856F-F13B-1867196F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973A6-06F9-D085-271E-20DA6F30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5568-163E-4D64-B077-87111746E1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316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E8A6-5226-E1B3-22CC-E820D02A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FE200-6826-C789-AA7F-D539E7BD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65BDA-97C2-BC78-F066-3D2434DE8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47694-5484-D173-FBF4-490FF52F8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4E56A-1F80-743E-52EE-61547BD70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C6E29-AE6F-622D-1CE7-223E912D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8D72-B6A4-401A-9231-A2DD03CB06F4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41C8A-28AF-49A6-3ED7-3343073E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4FFB4-CA64-9ACA-7971-ACDF7C22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5568-163E-4D64-B077-87111746E1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E449-E126-981E-D5AF-4CEB0847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30BC6-8632-582F-8899-BB064A0D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8D72-B6A4-401A-9231-A2DD03CB06F4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2D966-0A0E-A535-A697-2546F73A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55DC6-50E2-68CB-41E9-6721CFAD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5568-163E-4D64-B077-87111746E1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32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925E-9A13-B258-6A49-449889CC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8D72-B6A4-401A-9231-A2DD03CB06F4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4A003-3F54-C286-4F06-2F034D7C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DF406-4047-A5ED-5372-D5853FFA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5568-163E-4D64-B077-87111746E1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01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0565-6232-D644-CBF5-ADAAB75B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4440-730D-7B1B-72C9-A043E8F8E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577E2-3825-8431-6A07-8468C9325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48134-B8D6-769A-DF8D-F6B345E6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8D72-B6A4-401A-9231-A2DD03CB06F4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9F5FB-534B-B580-2B88-768DF4EB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CA107-9362-D098-3EA1-B80E1F4E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5568-163E-4D64-B077-87111746E1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06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D21D-DE99-3AB2-23F0-0C245508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619D1-147E-4B1D-7FEA-C60E52A72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DF65F-E9E7-3231-0F45-38B3EDCD7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CB5C7-0A76-FF80-0FCC-EFF40EA3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8D72-B6A4-401A-9231-A2DD03CB06F4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80C51-FA77-50EB-09B3-1ADFC856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44935-DB34-A37B-6045-E39398E6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5568-163E-4D64-B077-87111746E1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83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BF749-C9E2-0486-6EF0-68ACF5CF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7EF56-14A4-7A9D-C0EC-6DD927773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7EA4E-94BD-2730-BDBC-730A4791A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38D72-B6A4-401A-9231-A2DD03CB06F4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1EB7A-676D-83CE-7C65-09A9D576D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920E-E649-4AE3-39A2-99B98C1CA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5568-163E-4D64-B077-87111746E1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187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03FF454-1705-14F6-F434-CC7E509761AE}"/>
              </a:ext>
            </a:extLst>
          </p:cNvPr>
          <p:cNvCxnSpPr>
            <a:cxnSpLocks/>
          </p:cNvCxnSpPr>
          <p:nvPr/>
        </p:nvCxnSpPr>
        <p:spPr>
          <a:xfrm>
            <a:off x="1654629" y="1358537"/>
            <a:ext cx="0" cy="1893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C9CCC0-B89F-1578-9A9A-392CCC04B539}"/>
              </a:ext>
            </a:extLst>
          </p:cNvPr>
          <p:cNvCxnSpPr>
            <a:cxnSpLocks/>
          </p:cNvCxnSpPr>
          <p:nvPr/>
        </p:nvCxnSpPr>
        <p:spPr>
          <a:xfrm>
            <a:off x="1496961" y="3091543"/>
            <a:ext cx="2558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55FB03-7CCE-A88A-5779-F0CFF95BE678}"/>
              </a:ext>
            </a:extLst>
          </p:cNvPr>
          <p:cNvCxnSpPr>
            <a:cxnSpLocks/>
          </p:cNvCxnSpPr>
          <p:nvPr/>
        </p:nvCxnSpPr>
        <p:spPr>
          <a:xfrm flipV="1">
            <a:off x="1654629" y="1607574"/>
            <a:ext cx="1449906" cy="148958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0AFAE4-95B7-1200-5387-BD4275563E98}"/>
              </a:ext>
            </a:extLst>
          </p:cNvPr>
          <p:cNvCxnSpPr/>
          <p:nvPr/>
        </p:nvCxnSpPr>
        <p:spPr>
          <a:xfrm flipV="1">
            <a:off x="1654629" y="2381865"/>
            <a:ext cx="2401177" cy="709678"/>
          </a:xfrm>
          <a:prstGeom prst="straightConnector1">
            <a:avLst/>
          </a:prstGeom>
          <a:ln w="158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0C8AE1-30B9-B774-C5E2-F9458F83835A}"/>
              </a:ext>
            </a:extLst>
          </p:cNvPr>
          <p:cNvCxnSpPr/>
          <p:nvPr/>
        </p:nvCxnSpPr>
        <p:spPr>
          <a:xfrm>
            <a:off x="3104535" y="1607574"/>
            <a:ext cx="302342" cy="966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BCA89F-EAAC-F20D-62F1-49B2F90835C1}"/>
              </a:ext>
            </a:extLst>
          </p:cNvPr>
          <p:cNvCxnSpPr/>
          <p:nvPr/>
        </p:nvCxnSpPr>
        <p:spPr>
          <a:xfrm flipV="1">
            <a:off x="1654629" y="2573594"/>
            <a:ext cx="1752248" cy="517949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97E115-799E-9E9F-4156-8351E93D2534}"/>
              </a:ext>
            </a:extLst>
          </p:cNvPr>
          <p:cNvSpPr txBox="1"/>
          <p:nvPr/>
        </p:nvSpPr>
        <p:spPr>
          <a:xfrm>
            <a:off x="2927555" y="1298390"/>
            <a:ext cx="30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27BE74-67E8-EFA5-AB32-7FB339E6A6E5}"/>
              </a:ext>
            </a:extLst>
          </p:cNvPr>
          <p:cNvSpPr txBox="1"/>
          <p:nvPr/>
        </p:nvSpPr>
        <p:spPr>
          <a:xfrm>
            <a:off x="4004186" y="2144803"/>
            <a:ext cx="3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22FFB6-045C-E19C-4628-355DBDC69359}"/>
              </a:ext>
            </a:extLst>
          </p:cNvPr>
          <p:cNvSpPr txBox="1"/>
          <p:nvPr/>
        </p:nvSpPr>
        <p:spPr>
          <a:xfrm rot="20640000">
            <a:off x="2828992" y="2652346"/>
            <a:ext cx="60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b="1" i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A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504290-A04E-3B25-84CE-881F0B8C4097}"/>
              </a:ext>
            </a:extLst>
          </p:cNvPr>
          <p:cNvSpPr txBox="1"/>
          <p:nvPr/>
        </p:nvSpPr>
        <p:spPr>
          <a:xfrm>
            <a:off x="3959938" y="2882687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4FC175-25DE-B07E-BB22-6534EABBD1E5}"/>
              </a:ext>
            </a:extLst>
          </p:cNvPr>
          <p:cNvSpPr txBox="1"/>
          <p:nvPr/>
        </p:nvSpPr>
        <p:spPr>
          <a:xfrm>
            <a:off x="1426029" y="101858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536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079B0F-73E1-E164-E2C4-48157B16EAB3}"/>
              </a:ext>
            </a:extLst>
          </p:cNvPr>
          <p:cNvSpPr txBox="1"/>
          <p:nvPr/>
        </p:nvSpPr>
        <p:spPr>
          <a:xfrm>
            <a:off x="783771" y="940526"/>
            <a:ext cx="67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95961-AF7E-5150-B7F9-1DF8D2B717FE}"/>
              </a:ext>
            </a:extLst>
          </p:cNvPr>
          <p:cNvSpPr txBox="1"/>
          <p:nvPr/>
        </p:nvSpPr>
        <p:spPr>
          <a:xfrm>
            <a:off x="4874367" y="940526"/>
            <a:ext cx="67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F422F-FA60-7709-227E-417B2F819336}"/>
              </a:ext>
            </a:extLst>
          </p:cNvPr>
          <p:cNvSpPr txBox="1"/>
          <p:nvPr/>
        </p:nvSpPr>
        <p:spPr>
          <a:xfrm>
            <a:off x="8608416" y="940526"/>
            <a:ext cx="67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(c)</a:t>
            </a:r>
          </a:p>
        </p:txBody>
      </p:sp>
      <p:pic>
        <p:nvPicPr>
          <p:cNvPr id="4" name="Picture 3" descr="A diagram of a cube with different colored squares&#10;&#10;Description automatically generated">
            <a:extLst>
              <a:ext uri="{FF2B5EF4-FFF2-40B4-BE49-F238E27FC236}">
                <a16:creationId xmlns:a16="http://schemas.microsoft.com/office/drawing/2014/main" id="{D163EF17-C7B9-2539-5B2A-9A972E88A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" y="1389888"/>
            <a:ext cx="3977640" cy="3977640"/>
          </a:xfrm>
          <a:prstGeom prst="rect">
            <a:avLst/>
          </a:prstGeom>
        </p:spPr>
      </p:pic>
      <p:pic>
        <p:nvPicPr>
          <p:cNvPr id="3" name="Picture 2" descr="A white square with red and green squares and numbers&#10;&#10;Description automatically generated">
            <a:extLst>
              <a:ext uri="{FF2B5EF4-FFF2-40B4-BE49-F238E27FC236}">
                <a16:creationId xmlns:a16="http://schemas.microsoft.com/office/drawing/2014/main" id="{A5840886-DC16-04E0-750B-98A248E95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97" y="1437997"/>
            <a:ext cx="3982006" cy="3982006"/>
          </a:xfrm>
          <a:prstGeom prst="rect">
            <a:avLst/>
          </a:prstGeom>
        </p:spPr>
      </p:pic>
      <p:pic>
        <p:nvPicPr>
          <p:cNvPr id="11" name="Picture 10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86DB226E-05DD-C057-3778-3E85EF812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422" y="1437997"/>
            <a:ext cx="3982006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9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ircle with lines and arrows&#10;&#10;Description automatically generated">
            <a:extLst>
              <a:ext uri="{FF2B5EF4-FFF2-40B4-BE49-F238E27FC236}">
                <a16:creationId xmlns:a16="http://schemas.microsoft.com/office/drawing/2014/main" id="{8DA03754-7F3F-CD29-E76F-51327B71C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6" y="1142995"/>
            <a:ext cx="5443200" cy="3888000"/>
          </a:xfrm>
          <a:prstGeom prst="rect">
            <a:avLst/>
          </a:prstGeom>
        </p:spPr>
      </p:pic>
      <p:pic>
        <p:nvPicPr>
          <p:cNvPr id="5" name="Picture 4" descr="A graph of a graph of a pie chart&#10;&#10;Description automatically generated">
            <a:extLst>
              <a:ext uri="{FF2B5EF4-FFF2-40B4-BE49-F238E27FC236}">
                <a16:creationId xmlns:a16="http://schemas.microsoft.com/office/drawing/2014/main" id="{63BC037C-E92E-DBBA-F61B-DE9232739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89" y="1142995"/>
            <a:ext cx="5443200" cy="38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6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1</cp:revision>
  <dcterms:created xsi:type="dcterms:W3CDTF">2024-02-13T18:14:23Z</dcterms:created>
  <dcterms:modified xsi:type="dcterms:W3CDTF">2024-02-13T18:15:45Z</dcterms:modified>
</cp:coreProperties>
</file>