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328" r:id="rId2"/>
    <p:sldId id="329" r:id="rId3"/>
    <p:sldId id="330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95662-E2E6-47BC-B493-3EA4FCF734B6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FD65-5602-4172-B54C-6A65165A1845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32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290DE-8138-4626-BC3F-DF68A3BD09D8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36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E8E3F-75DF-45E8-9F6B-4F2E22494A32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9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1362075"/>
          </a:xfrm>
        </p:spPr>
        <p:txBody>
          <a:bodyPr anchor="t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3581400"/>
            <a:ext cx="7772400" cy="121919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DA82-3E7C-4CFB-A30B-53D3893EF32E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2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D8AD-4C83-4D73-AEE7-5E801ED5356C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3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893DB-DD64-49D6-A5C2-F6ACE2B1530B}" type="datetime1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4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A94C3-7A0F-4E28-9A06-985C13FFBB01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7B2D3-0011-41C0-B2C5-6B713844DB1C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768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EE19A-9EFD-417C-93CE-FC2F485F3533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76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954C-8CD1-4968-8DFE-C7948C62F830}" type="datetime1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1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F092D-FE75-4F27-B0C3-A897761F708C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B7604-93B8-4136-B9BD-D1CE89EE2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380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110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1.wmf"/><Relationship Id="rId3" Type="http://schemas.openxmlformats.org/officeDocument/2006/relationships/image" Target="../media/image2.png"/><Relationship Id="rId7" Type="http://schemas.openxmlformats.org/officeDocument/2006/relationships/oleObject" Target="../embeddings/oleObject1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6.bin"/><Relationship Id="rId2" Type="http://schemas.openxmlformats.org/officeDocument/2006/relationships/image" Target="../media/image1.png"/><Relationship Id="rId16" Type="http://schemas.openxmlformats.org/officeDocument/2006/relationships/image" Target="../media/image10.w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4.png"/><Relationship Id="rId1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2.bin"/><Relationship Id="rId1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oleObject" Target="../embeddings/oleObject5.bin"/><Relationship Id="rId3" Type="http://schemas.openxmlformats.org/officeDocument/2006/relationships/image" Target="../media/image2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9.wmf"/><Relationship Id="rId2" Type="http://schemas.openxmlformats.org/officeDocument/2006/relationships/image" Target="../media/image1.png"/><Relationship Id="rId16" Type="http://schemas.openxmlformats.org/officeDocument/2006/relationships/image" Target="../media/image1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5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9.bin"/><Relationship Id="rId3" Type="http://schemas.openxmlformats.org/officeDocument/2006/relationships/image" Target="../media/image6.wmf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3.wmf"/><Relationship Id="rId25" Type="http://schemas.openxmlformats.org/officeDocument/2006/relationships/image" Target="../media/image17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1E512-BCA0-45E9-BCB5-94C5CB62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Visualizing SSP</a:t>
            </a:r>
            <a:r>
              <a:rPr lang="en-US" baseline="-25000" dirty="0"/>
              <a:t>T</a:t>
            </a:r>
            <a:r>
              <a:rPr lang="en-US" dirty="0"/>
              <a:t> = SSP</a:t>
            </a:r>
            <a:r>
              <a:rPr lang="en-US" baseline="-25000" dirty="0"/>
              <a:t>H</a:t>
            </a:r>
            <a:r>
              <a:rPr lang="en-US" dirty="0"/>
              <a:t> + SSP</a:t>
            </a:r>
            <a:r>
              <a:rPr lang="en-US" baseline="-25000" dirty="0"/>
              <a:t>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D666B-2C01-499D-B13E-46F15378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0B7604-93B8-4136-B9BD-D1CE89EE20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Chart, pie chart, radar chart&#10;&#10;Description automatically generated">
            <a:extLst>
              <a:ext uri="{FF2B5EF4-FFF2-40B4-BE49-F238E27FC236}">
                <a16:creationId xmlns:a16="http://schemas.microsoft.com/office/drawing/2014/main" id="{D296ACCF-C3E3-4E1F-8D2A-AEF7CD7CF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7775"/>
            <a:ext cx="2514600" cy="2514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DC91B6F-BA1B-466A-AAFF-D0CCDDF77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247775"/>
            <a:ext cx="2514600" cy="25146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A05A86F-8305-4D08-83B7-811D12782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295400"/>
            <a:ext cx="2514600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ACE31D-4F6E-4C7A-83F1-035B53CDEE09}"/>
              </a:ext>
            </a:extLst>
          </p:cNvPr>
          <p:cNvSpPr txBox="1"/>
          <p:nvPr/>
        </p:nvSpPr>
        <p:spPr>
          <a:xfrm>
            <a:off x="2857500" y="124777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78793-39E1-4539-955F-87948DAA94BE}"/>
              </a:ext>
            </a:extLst>
          </p:cNvPr>
          <p:cNvSpPr txBox="1"/>
          <p:nvPr/>
        </p:nvSpPr>
        <p:spPr>
          <a:xfrm>
            <a:off x="5486402" y="1247774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C498B3C-D1C6-4F1D-989E-CC81EA3577A8}"/>
              </a:ext>
            </a:extLst>
          </p:cNvPr>
          <p:cNvGrpSpPr/>
          <p:nvPr/>
        </p:nvGrpSpPr>
        <p:grpSpPr>
          <a:xfrm>
            <a:off x="5791200" y="3762375"/>
            <a:ext cx="2514600" cy="2886075"/>
            <a:chOff x="5791200" y="3762375"/>
            <a:chExt cx="2514600" cy="2886075"/>
          </a:xfrm>
        </p:grpSpPr>
        <p:pic>
          <p:nvPicPr>
            <p:cNvPr id="11" name="Picture 10" descr="Diagram&#10;&#10;Description automatically generated">
              <a:extLst>
                <a:ext uri="{FF2B5EF4-FFF2-40B4-BE49-F238E27FC236}">
                  <a16:creationId xmlns:a16="http://schemas.microsoft.com/office/drawing/2014/main" id="{A057F92C-ADB8-4C77-AB51-7217B0925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4133850"/>
              <a:ext cx="2514600" cy="25146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387F4FA-DEB6-4B32-A27B-F43D771ABA9A}"/>
                </a:ext>
              </a:extLst>
            </p:cNvPr>
            <p:cNvSpPr txBox="1"/>
            <p:nvPr/>
          </p:nvSpPr>
          <p:spPr>
            <a:xfrm>
              <a:off x="6210299" y="3762375"/>
              <a:ext cx="16383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pool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Symbol" panose="05050102010706020507" pitchFamily="18" charset="2"/>
                </a:rPr>
                <a:t> SSP</a:t>
              </a:r>
              <a:r>
                <a:rPr kumimoji="0" lang="en-US" sz="18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Symbol" panose="05050102010706020507" pitchFamily="18" charset="2"/>
                </a:rPr>
                <a:t>E</a:t>
              </a:r>
              <a:endPara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49B715F-37C5-4D0A-B919-4900C166FEA3}"/>
              </a:ext>
            </a:extLst>
          </p:cNvPr>
          <p:cNvGrpSpPr/>
          <p:nvPr/>
        </p:nvGrpSpPr>
        <p:grpSpPr>
          <a:xfrm>
            <a:off x="3124200" y="3754993"/>
            <a:ext cx="2514600" cy="2893457"/>
            <a:chOff x="3124200" y="3754993"/>
            <a:chExt cx="2514600" cy="2893457"/>
          </a:xfrm>
        </p:grpSpPr>
        <p:pic>
          <p:nvPicPr>
            <p:cNvPr id="21" name="Picture 20" descr="Chart&#10;&#10;Description automatically generated">
              <a:extLst>
                <a:ext uri="{FF2B5EF4-FFF2-40B4-BE49-F238E27FC236}">
                  <a16:creationId xmlns:a16="http://schemas.microsoft.com/office/drawing/2014/main" id="{6EBC0CDF-B612-48C4-A531-40DF5E5BA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4133850"/>
              <a:ext cx="2514600" cy="25146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73BCC9-B897-40ED-9789-05F3B515AFEF}"/>
                </a:ext>
              </a:extLst>
            </p:cNvPr>
            <p:cNvSpPr txBox="1"/>
            <p:nvPr/>
          </p:nvSpPr>
          <p:spPr>
            <a:xfrm>
              <a:off x="3314701" y="3754993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scale &amp; overlay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A2CFEDA-7B87-4194-9790-6B1C30B6F8B5}"/>
              </a:ext>
            </a:extLst>
          </p:cNvPr>
          <p:cNvCxnSpPr/>
          <p:nvPr/>
        </p:nvCxnSpPr>
        <p:spPr>
          <a:xfrm>
            <a:off x="6324600" y="3200400"/>
            <a:ext cx="0" cy="119053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6DB5D94-F199-4FA3-9D1A-D844F92DCA89}"/>
              </a:ext>
            </a:extLst>
          </p:cNvPr>
          <p:cNvCxnSpPr/>
          <p:nvPr/>
        </p:nvCxnSpPr>
        <p:spPr>
          <a:xfrm flipH="1">
            <a:off x="5257800" y="4684928"/>
            <a:ext cx="106680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413A7D8-03C7-4606-95F3-35AA9CDA3496}"/>
              </a:ext>
            </a:extLst>
          </p:cNvPr>
          <p:cNvCxnSpPr/>
          <p:nvPr/>
        </p:nvCxnSpPr>
        <p:spPr>
          <a:xfrm>
            <a:off x="5257800" y="3103007"/>
            <a:ext cx="0" cy="131327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F398094-F03A-4F7F-95EB-71FDB14C28C0}"/>
              </a:ext>
            </a:extLst>
          </p:cNvPr>
          <p:cNvGrpSpPr/>
          <p:nvPr/>
        </p:nvGrpSpPr>
        <p:grpSpPr>
          <a:xfrm>
            <a:off x="510197" y="4019550"/>
            <a:ext cx="2271105" cy="2286000"/>
            <a:chOff x="4724409" y="2743200"/>
            <a:chExt cx="2271105" cy="2286000"/>
          </a:xfrm>
        </p:grpSpPr>
        <p:graphicFrame>
          <p:nvGraphicFramePr>
            <p:cNvPr id="90" name="Object 89">
              <a:extLst>
                <a:ext uri="{FF2B5EF4-FFF2-40B4-BE49-F238E27FC236}">
                  <a16:creationId xmlns:a16="http://schemas.microsoft.com/office/drawing/2014/main" id="{29850111-3AFB-466D-9B75-7A24796358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3040" imgH="253800" progId="Equation.DSMT4">
                    <p:embed/>
                  </p:oleObj>
                </mc:Choice>
                <mc:Fallback>
                  <p:oleObj name="Equation" r:id="rId7" imgW="203040" imgH="253800" progId="Equation.DSMT4">
                    <p:embed/>
                    <p:pic>
                      <p:nvPicPr>
                        <p:cNvPr id="90" name="Object 89">
                          <a:extLst>
                            <a:ext uri="{FF2B5EF4-FFF2-40B4-BE49-F238E27FC236}">
                              <a16:creationId xmlns:a16="http://schemas.microsoft.com/office/drawing/2014/main" id="{29850111-3AFB-466D-9B75-7A247963585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Plus Sign 90">
              <a:extLst>
                <a:ext uri="{FF2B5EF4-FFF2-40B4-BE49-F238E27FC236}">
                  <a16:creationId xmlns:a16="http://schemas.microsoft.com/office/drawing/2014/main" id="{E34F9CED-269F-40A9-98C1-1EC9BEFE55E8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Plus Sign 91">
              <a:extLst>
                <a:ext uri="{FF2B5EF4-FFF2-40B4-BE49-F238E27FC236}">
                  <a16:creationId xmlns:a16="http://schemas.microsoft.com/office/drawing/2014/main" id="{3CD9CEDA-D463-4946-83D6-A8A69F6E2E54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3" name="Flowchart: Connector 92">
              <a:extLst>
                <a:ext uri="{FF2B5EF4-FFF2-40B4-BE49-F238E27FC236}">
                  <a16:creationId xmlns:a16="http://schemas.microsoft.com/office/drawing/2014/main" id="{E8D48CE0-7524-4D26-8EFE-348CC8960FAF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B81A43D-5D6D-477B-82B8-400901717D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31A9699-C6DC-46B6-AA00-C9CFC47EF9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9C2C645-9C0D-4E6C-A187-E6E062951129}"/>
                </a:ext>
              </a:extLst>
            </p:cNvPr>
            <p:cNvCxnSpPr>
              <a:cxnSpLocks/>
              <a:endCxn id="93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7" name="Object 96">
              <a:extLst>
                <a:ext uri="{FF2B5EF4-FFF2-40B4-BE49-F238E27FC236}">
                  <a16:creationId xmlns:a16="http://schemas.microsoft.com/office/drawing/2014/main" id="{84C3EEE5-D6D4-4E9A-ABF2-69C97FAFA6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90440" imgH="228600" progId="Equation.DSMT4">
                    <p:embed/>
                  </p:oleObj>
                </mc:Choice>
                <mc:Fallback>
                  <p:oleObj name="Equation" r:id="rId9" imgW="190440" imgH="228600" progId="Equation.DSMT4">
                    <p:embed/>
                    <p:pic>
                      <p:nvPicPr>
                        <p:cNvPr id="97" name="Object 96">
                          <a:extLst>
                            <a:ext uri="{FF2B5EF4-FFF2-40B4-BE49-F238E27FC236}">
                              <a16:creationId xmlns:a16="http://schemas.microsoft.com/office/drawing/2014/main" id="{84C3EEE5-D6D4-4E9A-ABF2-69C97FAFA60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" name="Object 97">
              <a:extLst>
                <a:ext uri="{FF2B5EF4-FFF2-40B4-BE49-F238E27FC236}">
                  <a16:creationId xmlns:a16="http://schemas.microsoft.com/office/drawing/2014/main" id="{0B85AF50-7C17-408E-B670-6F082278AE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41200" imgH="253800" progId="Equation.DSMT4">
                    <p:embed/>
                  </p:oleObj>
                </mc:Choice>
                <mc:Fallback>
                  <p:oleObj name="Equation" r:id="rId11" imgW="241200" imgH="253800" progId="Equation.DSMT4">
                    <p:embed/>
                    <p:pic>
                      <p:nvPicPr>
                        <p:cNvPr id="98" name="Object 97">
                          <a:extLst>
                            <a:ext uri="{FF2B5EF4-FFF2-40B4-BE49-F238E27FC236}">
                              <a16:creationId xmlns:a16="http://schemas.microsoft.com/office/drawing/2014/main" id="{0B85AF50-7C17-408E-B670-6F082278AE1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6D50CE7-D3C1-4665-BA30-A030D2A83BC0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106" name="Object 105">
                <a:extLst>
                  <a:ext uri="{FF2B5EF4-FFF2-40B4-BE49-F238E27FC236}">
                    <a16:creationId xmlns:a16="http://schemas.microsoft.com/office/drawing/2014/main" id="{53C0405C-07E1-4F40-967C-F4CBE3B749B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596880" imgH="241200" progId="Equation.DSMT4">
                      <p:embed/>
                    </p:oleObj>
                  </mc:Choice>
                  <mc:Fallback>
                    <p:oleObj name="Equation" r:id="rId13" imgW="596880" imgH="241200" progId="Equation.DSMT4">
                      <p:embed/>
                      <p:pic>
                        <p:nvPicPr>
                          <p:cNvPr id="106" name="Object 105">
                            <a:extLst>
                              <a:ext uri="{FF2B5EF4-FFF2-40B4-BE49-F238E27FC236}">
                                <a16:creationId xmlns:a16="http://schemas.microsoft.com/office/drawing/2014/main" id="{53C0405C-07E1-4F40-967C-F4CBE3B749B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BCC4E5D5-7C00-4AA3-B51D-322E9C494A05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Total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5676947-DC09-447D-AD7E-8389B6A3D8AE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104" name="Object 103">
                <a:extLst>
                  <a:ext uri="{FF2B5EF4-FFF2-40B4-BE49-F238E27FC236}">
                    <a16:creationId xmlns:a16="http://schemas.microsoft.com/office/drawing/2014/main" id="{C97E2269-6640-4A72-A688-DB6F0D5AB0F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622080" imgH="241200" progId="Equation.DSMT4">
                      <p:embed/>
                    </p:oleObj>
                  </mc:Choice>
                  <mc:Fallback>
                    <p:oleObj name="Equation" r:id="rId15" imgW="622080" imgH="241200" progId="Equation.DSMT4">
                      <p:embed/>
                      <p:pic>
                        <p:nvPicPr>
                          <p:cNvPr id="104" name="Object 103">
                            <a:extLst>
                              <a:ext uri="{FF2B5EF4-FFF2-40B4-BE49-F238E27FC236}">
                                <a16:creationId xmlns:a16="http://schemas.microsoft.com/office/drawing/2014/main" id="{C97E2269-6640-4A72-A688-DB6F0D5AB0F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12C73B7-C530-42EB-AD00-38AC7DD2310F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Between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2A227431-0D94-4B8B-8E1C-02FDE8B2E9BE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102" name="Object 101">
                <a:extLst>
                  <a:ext uri="{FF2B5EF4-FFF2-40B4-BE49-F238E27FC236}">
                    <a16:creationId xmlns:a16="http://schemas.microsoft.com/office/drawing/2014/main" id="{8F621E13-698E-4DFA-A793-6451C21ECF1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609480" imgH="241200" progId="Equation.DSMT4">
                      <p:embed/>
                    </p:oleObj>
                  </mc:Choice>
                  <mc:Fallback>
                    <p:oleObj name="Equation" r:id="rId17" imgW="609480" imgH="241200" progId="Equation.DSMT4">
                      <p:embed/>
                      <p:pic>
                        <p:nvPicPr>
                          <p:cNvPr id="102" name="Object 101">
                            <a:extLst>
                              <a:ext uri="{FF2B5EF4-FFF2-40B4-BE49-F238E27FC236}">
                                <a16:creationId xmlns:a16="http://schemas.microsoft.com/office/drawing/2014/main" id="{8F621E13-698E-4DFA-A793-6451C21ECF1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ADFF7C8D-12C9-41D9-9473-B2585C712A7B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62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D666B-2C01-499D-B13E-46F15378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0B7604-93B8-4136-B9BD-D1CE89EE20B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Picture 4" descr="Chart, pie chart, radar chart&#10;&#10;Description automatically generated">
            <a:extLst>
              <a:ext uri="{FF2B5EF4-FFF2-40B4-BE49-F238E27FC236}">
                <a16:creationId xmlns:a16="http://schemas.microsoft.com/office/drawing/2014/main" id="{D296ACCF-C3E3-4E1F-8D2A-AEF7CD7CF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47775"/>
            <a:ext cx="2514600" cy="251460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3DC91B6F-BA1B-466A-AAFF-D0CCDDF77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296" y="1247775"/>
            <a:ext cx="2514600" cy="2514600"/>
          </a:xfrm>
          <a:prstGeom prst="rect">
            <a:avLst/>
          </a:prstGeom>
        </p:spPr>
      </p:pic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8A05A86F-8305-4D08-83B7-811D127829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848" y="1295400"/>
            <a:ext cx="2514600" cy="2514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4ACE31D-4F6E-4C7A-83F1-035B53CDEE09}"/>
              </a:ext>
            </a:extLst>
          </p:cNvPr>
          <p:cNvSpPr txBox="1"/>
          <p:nvPr/>
        </p:nvSpPr>
        <p:spPr>
          <a:xfrm>
            <a:off x="2857500" y="124777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C78793-39E1-4539-955F-87948DAA94BE}"/>
              </a:ext>
            </a:extLst>
          </p:cNvPr>
          <p:cNvSpPr txBox="1"/>
          <p:nvPr/>
        </p:nvSpPr>
        <p:spPr>
          <a:xfrm>
            <a:off x="5525314" y="1247774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5D7BCB-6D2A-0081-C3FC-64C577486394}"/>
              </a:ext>
            </a:extLst>
          </p:cNvPr>
          <p:cNvSpPr txBox="1"/>
          <p:nvPr/>
        </p:nvSpPr>
        <p:spPr>
          <a:xfrm>
            <a:off x="1245544" y="786109"/>
            <a:ext cx="108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SSP</a:t>
            </a:r>
            <a:r>
              <a:rPr lang="en-CA" sz="2400" baseline="-25000" dirty="0"/>
              <a:t>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8D318-808B-71C2-0178-C1735FA91DAE}"/>
              </a:ext>
            </a:extLst>
          </p:cNvPr>
          <p:cNvSpPr txBox="1"/>
          <p:nvPr/>
        </p:nvSpPr>
        <p:spPr>
          <a:xfrm>
            <a:off x="3924707" y="786108"/>
            <a:ext cx="108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SSP</a:t>
            </a:r>
            <a:r>
              <a:rPr lang="en-CA" sz="2400" baseline="-25000" dirty="0"/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07022-0809-F981-37E7-FC2F6DE501E8}"/>
              </a:ext>
            </a:extLst>
          </p:cNvPr>
          <p:cNvSpPr txBox="1"/>
          <p:nvPr/>
        </p:nvSpPr>
        <p:spPr>
          <a:xfrm>
            <a:off x="6808960" y="809922"/>
            <a:ext cx="108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SSP</a:t>
            </a:r>
            <a:r>
              <a:rPr lang="en-CA" sz="2400" baseline="-25000" dirty="0"/>
              <a:t>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6C35C1-1C31-A6A2-9D1E-18BE86A3CFDF}"/>
              </a:ext>
            </a:extLst>
          </p:cNvPr>
          <p:cNvGrpSpPr/>
          <p:nvPr/>
        </p:nvGrpSpPr>
        <p:grpSpPr>
          <a:xfrm>
            <a:off x="3124200" y="4070350"/>
            <a:ext cx="2271105" cy="2286000"/>
            <a:chOff x="4724409" y="2743200"/>
            <a:chExt cx="2271105" cy="2286000"/>
          </a:xfrm>
        </p:grpSpPr>
        <p:graphicFrame>
          <p:nvGraphicFramePr>
            <p:cNvPr id="12" name="Object 11">
              <a:extLst>
                <a:ext uri="{FF2B5EF4-FFF2-40B4-BE49-F238E27FC236}">
                  <a16:creationId xmlns:a16="http://schemas.microsoft.com/office/drawing/2014/main" id="{2BA7AD29-D510-9B03-DEA3-92EB822B19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24675388"/>
                </p:ext>
              </p:extLst>
            </p:nvPr>
          </p:nvGraphicFramePr>
          <p:xfrm>
            <a:off x="6576067" y="2759594"/>
            <a:ext cx="385994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03040" imgH="253800" progId="Equation.DSMT4">
                    <p:embed/>
                  </p:oleObj>
                </mc:Choice>
                <mc:Fallback>
                  <p:oleObj name="Equation" r:id="rId5" imgW="203040" imgH="253800" progId="Equation.DSMT4">
                    <p:embed/>
                    <p:pic>
                      <p:nvPicPr>
                        <p:cNvPr id="90" name="Object 89">
                          <a:extLst>
                            <a:ext uri="{FF2B5EF4-FFF2-40B4-BE49-F238E27FC236}">
                              <a16:creationId xmlns:a16="http://schemas.microsoft.com/office/drawing/2014/main" id="{29850111-3AFB-466D-9B75-7A247963585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576067" y="2759594"/>
                          <a:ext cx="385994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Plus Sign 12">
              <a:extLst>
                <a:ext uri="{FF2B5EF4-FFF2-40B4-BE49-F238E27FC236}">
                  <a16:creationId xmlns:a16="http://schemas.microsoft.com/office/drawing/2014/main" id="{C0DF5A38-D9B1-7F5D-BDD5-0C345C7F3043}"/>
                </a:ext>
              </a:extLst>
            </p:cNvPr>
            <p:cNvSpPr/>
            <p:nvPr/>
          </p:nvSpPr>
          <p:spPr>
            <a:xfrm>
              <a:off x="5875124" y="4519215"/>
              <a:ext cx="280378" cy="279444"/>
            </a:xfrm>
            <a:prstGeom prst="mathPlus">
              <a:avLst/>
            </a:prstGeom>
            <a:solidFill>
              <a:srgbClr val="FFC000">
                <a:alpha val="3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lus Sign 15">
              <a:extLst>
                <a:ext uri="{FF2B5EF4-FFF2-40B4-BE49-F238E27FC236}">
                  <a16:creationId xmlns:a16="http://schemas.microsoft.com/office/drawing/2014/main" id="{94A42E73-F812-2EA0-101D-6624D5C22D10}"/>
                </a:ext>
              </a:extLst>
            </p:cNvPr>
            <p:cNvSpPr/>
            <p:nvPr/>
          </p:nvSpPr>
          <p:spPr>
            <a:xfrm>
              <a:off x="5127451" y="3587737"/>
              <a:ext cx="233648" cy="232870"/>
            </a:xfrm>
            <a:prstGeom prst="mathPlus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lowchart: Connector 16">
              <a:extLst>
                <a:ext uri="{FF2B5EF4-FFF2-40B4-BE49-F238E27FC236}">
                  <a16:creationId xmlns:a16="http://schemas.microsoft.com/office/drawing/2014/main" id="{3D874172-7117-E257-6EFB-8FA8E1E2224F}"/>
                </a:ext>
              </a:extLst>
            </p:cNvPr>
            <p:cNvSpPr/>
            <p:nvPr/>
          </p:nvSpPr>
          <p:spPr>
            <a:xfrm>
              <a:off x="6482609" y="2970632"/>
              <a:ext cx="93459" cy="93148"/>
            </a:xfrm>
            <a:prstGeom prst="flowChartConnector">
              <a:avLst/>
            </a:prstGeom>
            <a:solidFill>
              <a:schemeClr val="accent1">
                <a:alpha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267283-54A9-94FA-7D10-0EFDA18B0C6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4369" y="3774033"/>
              <a:ext cx="700944" cy="884905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1A396C2-5D0A-84B4-8C61-9ACD0AA90E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44275" y="3063780"/>
              <a:ext cx="1238334" cy="640392"/>
            </a:xfrm>
            <a:prstGeom prst="straightConnector1">
              <a:avLst/>
            </a:prstGeom>
            <a:ln w="317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92B4980-C89C-1551-3ECA-220C904B0485}"/>
                </a:ext>
              </a:extLst>
            </p:cNvPr>
            <p:cNvCxnSpPr>
              <a:cxnSpLocks/>
              <a:endCxn id="17" idx="4"/>
            </p:cNvCxnSpPr>
            <p:nvPr/>
          </p:nvCxnSpPr>
          <p:spPr>
            <a:xfrm flipV="1">
              <a:off x="6015313" y="3063780"/>
              <a:ext cx="514026" cy="1595157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6" name="Object 25">
              <a:extLst>
                <a:ext uri="{FF2B5EF4-FFF2-40B4-BE49-F238E27FC236}">
                  <a16:creationId xmlns:a16="http://schemas.microsoft.com/office/drawing/2014/main" id="{1B4A61F8-C8C6-9B8E-7E00-32643A0FF4F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8148680"/>
                </p:ext>
              </p:extLst>
            </p:nvPr>
          </p:nvGraphicFramePr>
          <p:xfrm>
            <a:off x="6015313" y="4596062"/>
            <a:ext cx="362040" cy="43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90440" imgH="228600" progId="Equation.DSMT4">
                    <p:embed/>
                  </p:oleObj>
                </mc:Choice>
                <mc:Fallback>
                  <p:oleObj name="Equation" r:id="rId7" imgW="190440" imgH="228600" progId="Equation.DSMT4">
                    <p:embed/>
                    <p:pic>
                      <p:nvPicPr>
                        <p:cNvPr id="97" name="Object 96">
                          <a:extLst>
                            <a:ext uri="{FF2B5EF4-FFF2-40B4-BE49-F238E27FC236}">
                              <a16:creationId xmlns:a16="http://schemas.microsoft.com/office/drawing/2014/main" id="{84C3EEE5-D6D4-4E9A-ABF2-69C97FAFA60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015313" y="4596062"/>
                          <a:ext cx="362040" cy="4331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26">
              <a:extLst>
                <a:ext uri="{FF2B5EF4-FFF2-40B4-BE49-F238E27FC236}">
                  <a16:creationId xmlns:a16="http://schemas.microsoft.com/office/drawing/2014/main" id="{9DED531D-B0E7-3AE8-0EB0-B6864F52C5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4404615"/>
                </p:ext>
              </p:extLst>
            </p:nvPr>
          </p:nvGraphicFramePr>
          <p:xfrm>
            <a:off x="4724409" y="3465175"/>
            <a:ext cx="458539" cy="480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41200" imgH="253800" progId="Equation.DSMT4">
                    <p:embed/>
                  </p:oleObj>
                </mc:Choice>
                <mc:Fallback>
                  <p:oleObj name="Equation" r:id="rId9" imgW="241200" imgH="253800" progId="Equation.DSMT4">
                    <p:embed/>
                    <p:pic>
                      <p:nvPicPr>
                        <p:cNvPr id="98" name="Object 97">
                          <a:extLst>
                            <a:ext uri="{FF2B5EF4-FFF2-40B4-BE49-F238E27FC236}">
                              <a16:creationId xmlns:a16="http://schemas.microsoft.com/office/drawing/2014/main" id="{0B85AF50-7C17-408E-B670-6F082278AE1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724409" y="3465175"/>
                          <a:ext cx="458539" cy="480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B184996-AF41-B4C3-95DA-DCC694EE0B5A}"/>
                </a:ext>
              </a:extLst>
            </p:cNvPr>
            <p:cNvGrpSpPr/>
            <p:nvPr/>
          </p:nvGrpSpPr>
          <p:grpSpPr>
            <a:xfrm>
              <a:off x="6294570" y="3578151"/>
              <a:ext cx="700944" cy="490850"/>
              <a:chOff x="4189173" y="1432116"/>
              <a:chExt cx="1143000" cy="803084"/>
            </a:xfrm>
          </p:grpSpPr>
          <p:graphicFrame>
            <p:nvGraphicFramePr>
              <p:cNvPr id="35" name="Object 34">
                <a:extLst>
                  <a:ext uri="{FF2B5EF4-FFF2-40B4-BE49-F238E27FC236}">
                    <a16:creationId xmlns:a16="http://schemas.microsoft.com/office/drawing/2014/main" id="{E734FD81-5D51-EC9D-D653-1AA74022B3C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99861243"/>
                  </p:ext>
                </p:extLst>
              </p:nvPr>
            </p:nvGraphicFramePr>
            <p:xfrm>
              <a:off x="4191000" y="1790700"/>
              <a:ext cx="1101725" cy="4445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596880" imgH="241200" progId="Equation.DSMT4">
                      <p:embed/>
                    </p:oleObj>
                  </mc:Choice>
                  <mc:Fallback>
                    <p:oleObj name="Equation" r:id="rId11" imgW="596880" imgH="241200" progId="Equation.DSMT4">
                      <p:embed/>
                      <p:pic>
                        <p:nvPicPr>
                          <p:cNvPr id="106" name="Object 105">
                            <a:extLst>
                              <a:ext uri="{FF2B5EF4-FFF2-40B4-BE49-F238E27FC236}">
                                <a16:creationId xmlns:a16="http://schemas.microsoft.com/office/drawing/2014/main" id="{53C0405C-07E1-4F40-967C-F4CBE3B749B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4191000" y="1790700"/>
                            <a:ext cx="1101725" cy="4445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9EDE70-AA06-594E-80A7-0D1C1762A714}"/>
                  </a:ext>
                </a:extLst>
              </p:cNvPr>
              <p:cNvSpPr txBox="1"/>
              <p:nvPr/>
            </p:nvSpPr>
            <p:spPr>
              <a:xfrm>
                <a:off x="4189173" y="1432116"/>
                <a:ext cx="114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38BE5B-5B19-ACBE-93F7-2CAD23A3BB5F}"/>
                </a:ext>
              </a:extLst>
            </p:cNvPr>
            <p:cNvGrpSpPr/>
            <p:nvPr/>
          </p:nvGrpSpPr>
          <p:grpSpPr>
            <a:xfrm>
              <a:off x="4769018" y="4130772"/>
              <a:ext cx="1033890" cy="605346"/>
              <a:chOff x="1701519" y="2336265"/>
              <a:chExt cx="1685922" cy="990412"/>
            </a:xfrm>
          </p:grpSpPr>
          <p:graphicFrame>
            <p:nvGraphicFramePr>
              <p:cNvPr id="33" name="Object 32">
                <a:extLst>
                  <a:ext uri="{FF2B5EF4-FFF2-40B4-BE49-F238E27FC236}">
                    <a16:creationId xmlns:a16="http://schemas.microsoft.com/office/drawing/2014/main" id="{8E6ADFAC-F294-3DB8-068E-0493872B46A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12144743"/>
                  </p:ext>
                </p:extLst>
              </p:nvPr>
            </p:nvGraphicFramePr>
            <p:xfrm>
              <a:off x="1960562" y="2336265"/>
              <a:ext cx="1203325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622080" imgH="241200" progId="Equation.DSMT4">
                      <p:embed/>
                    </p:oleObj>
                  </mc:Choice>
                  <mc:Fallback>
                    <p:oleObj name="Equation" r:id="rId13" imgW="622080" imgH="241200" progId="Equation.DSMT4">
                      <p:embed/>
                      <p:pic>
                        <p:nvPicPr>
                          <p:cNvPr id="104" name="Object 103">
                            <a:extLst>
                              <a:ext uri="{FF2B5EF4-FFF2-40B4-BE49-F238E27FC236}">
                                <a16:creationId xmlns:a16="http://schemas.microsoft.com/office/drawing/2014/main" id="{C97E2269-6640-4A72-A688-DB6F0D5AB0F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960562" y="2336265"/>
                            <a:ext cx="1203325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706D1E1-7A89-BDAF-22E8-4CBFEC7F13EC}"/>
                  </a:ext>
                </a:extLst>
              </p:cNvPr>
              <p:cNvSpPr txBox="1"/>
              <p:nvPr/>
            </p:nvSpPr>
            <p:spPr>
              <a:xfrm>
                <a:off x="1701519" y="2760702"/>
                <a:ext cx="1685922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Between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0D6D152-5F00-D9AD-1C20-0FAE08C52FA2}"/>
                </a:ext>
              </a:extLst>
            </p:cNvPr>
            <p:cNvGrpSpPr/>
            <p:nvPr/>
          </p:nvGrpSpPr>
          <p:grpSpPr>
            <a:xfrm>
              <a:off x="5254171" y="2743200"/>
              <a:ext cx="826285" cy="614578"/>
              <a:chOff x="2492638" y="66046"/>
              <a:chExt cx="1347388" cy="1005517"/>
            </a:xfrm>
          </p:grpSpPr>
          <p:graphicFrame>
            <p:nvGraphicFramePr>
              <p:cNvPr id="31" name="Object 30">
                <a:extLst>
                  <a:ext uri="{FF2B5EF4-FFF2-40B4-BE49-F238E27FC236}">
                    <a16:creationId xmlns:a16="http://schemas.microsoft.com/office/drawing/2014/main" id="{0158A4BF-7648-07EA-F6E8-ABCB1EA4B4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0093859"/>
                  </p:ext>
                </p:extLst>
              </p:nvPr>
            </p:nvGraphicFramePr>
            <p:xfrm>
              <a:off x="2586434" y="604838"/>
              <a:ext cx="1179512" cy="4667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609480" imgH="241200" progId="Equation.DSMT4">
                      <p:embed/>
                    </p:oleObj>
                  </mc:Choice>
                  <mc:Fallback>
                    <p:oleObj name="Equation" r:id="rId15" imgW="609480" imgH="241200" progId="Equation.DSMT4">
                      <p:embed/>
                      <p:pic>
                        <p:nvPicPr>
                          <p:cNvPr id="102" name="Object 101">
                            <a:extLst>
                              <a:ext uri="{FF2B5EF4-FFF2-40B4-BE49-F238E27FC236}">
                                <a16:creationId xmlns:a16="http://schemas.microsoft.com/office/drawing/2014/main" id="{8F621E13-698E-4DFA-A793-6451C21ECF1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2586434" y="604838"/>
                            <a:ext cx="1179512" cy="46672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C24626B-9596-199F-2949-E316D49F9B3A}"/>
                  </a:ext>
                </a:extLst>
              </p:cNvPr>
              <p:cNvSpPr txBox="1"/>
              <p:nvPr/>
            </p:nvSpPr>
            <p:spPr>
              <a:xfrm>
                <a:off x="2492638" y="66046"/>
                <a:ext cx="1347388" cy="565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Within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80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B9928B5-4818-92B2-FB3E-8F51855C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B7604-93B8-4136-B9BD-D1CE89EE20B0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E522C3D-FE98-1646-C3EB-2DA6AFAB86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735834"/>
              </p:ext>
            </p:extLst>
          </p:nvPr>
        </p:nvGraphicFramePr>
        <p:xfrm>
          <a:off x="2228021" y="417369"/>
          <a:ext cx="385994" cy="48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253800" progId="Equation.DSMT4">
                  <p:embed/>
                </p:oleObj>
              </mc:Choice>
              <mc:Fallback>
                <p:oleObj name="Equation" r:id="rId2" imgW="203040" imgH="2538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2BA7AD29-D510-9B03-DEA3-92EB822B19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28021" y="417369"/>
                        <a:ext cx="385994" cy="480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Plus Sign 4">
            <a:extLst>
              <a:ext uri="{FF2B5EF4-FFF2-40B4-BE49-F238E27FC236}">
                <a16:creationId xmlns:a16="http://schemas.microsoft.com/office/drawing/2014/main" id="{9D28B031-3AE2-A167-F026-9351387FA040}"/>
              </a:ext>
            </a:extLst>
          </p:cNvPr>
          <p:cNvSpPr/>
          <p:nvPr/>
        </p:nvSpPr>
        <p:spPr>
          <a:xfrm>
            <a:off x="1710135" y="2512150"/>
            <a:ext cx="280378" cy="279444"/>
          </a:xfrm>
          <a:prstGeom prst="mathPlus">
            <a:avLst/>
          </a:prstGeom>
          <a:solidFill>
            <a:srgbClr val="FFC000">
              <a:alpha val="30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lus Sign 5">
            <a:extLst>
              <a:ext uri="{FF2B5EF4-FFF2-40B4-BE49-F238E27FC236}">
                <a16:creationId xmlns:a16="http://schemas.microsoft.com/office/drawing/2014/main" id="{DA0D202A-4F43-A891-336E-6A39989F1C44}"/>
              </a:ext>
            </a:extLst>
          </p:cNvPr>
          <p:cNvSpPr/>
          <p:nvPr/>
        </p:nvSpPr>
        <p:spPr>
          <a:xfrm>
            <a:off x="962462" y="1580672"/>
            <a:ext cx="233648" cy="232870"/>
          </a:xfrm>
          <a:prstGeom prst="mathPlus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31A9CD59-C197-6C6F-FA71-F6BD9A3874C7}"/>
              </a:ext>
            </a:extLst>
          </p:cNvPr>
          <p:cNvSpPr/>
          <p:nvPr/>
        </p:nvSpPr>
        <p:spPr>
          <a:xfrm>
            <a:off x="2317620" y="963567"/>
            <a:ext cx="93459" cy="93148"/>
          </a:xfrm>
          <a:prstGeom prst="flowChartConnector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0A859F-E3FF-3C11-F45F-2C4FCC60DE31}"/>
              </a:ext>
            </a:extLst>
          </p:cNvPr>
          <p:cNvCxnSpPr>
            <a:cxnSpLocks/>
          </p:cNvCxnSpPr>
          <p:nvPr/>
        </p:nvCxnSpPr>
        <p:spPr>
          <a:xfrm flipH="1" flipV="1">
            <a:off x="1149380" y="1766968"/>
            <a:ext cx="700944" cy="884905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B988FD-9980-A1EB-2F3F-6BD72EAA7DAE}"/>
              </a:ext>
            </a:extLst>
          </p:cNvPr>
          <p:cNvCxnSpPr>
            <a:cxnSpLocks/>
          </p:cNvCxnSpPr>
          <p:nvPr/>
        </p:nvCxnSpPr>
        <p:spPr>
          <a:xfrm flipV="1">
            <a:off x="1079286" y="1056715"/>
            <a:ext cx="1238334" cy="640392"/>
          </a:xfrm>
          <a:prstGeom prst="straightConnector1">
            <a:avLst/>
          </a:prstGeom>
          <a:ln w="317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3633F2-D947-D4FE-C57D-4A89752F312F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1850324" y="1056715"/>
            <a:ext cx="514026" cy="159515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CE335A9-0A3D-8D6B-6DDD-3BA97B5732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852959"/>
              </p:ext>
            </p:extLst>
          </p:nvPr>
        </p:nvGraphicFramePr>
        <p:xfrm>
          <a:off x="1850324" y="2588997"/>
          <a:ext cx="362040" cy="43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40" imgH="228600" progId="Equation.DSMT4">
                  <p:embed/>
                </p:oleObj>
              </mc:Choice>
              <mc:Fallback>
                <p:oleObj name="Equation" r:id="rId4" imgW="190440" imgH="2286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1B4A61F8-C8C6-9B8E-7E00-32643A0FF4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50324" y="2588997"/>
                        <a:ext cx="362040" cy="433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AF0EB15-F90A-EC60-61C1-2CD6F18F6F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40601"/>
              </p:ext>
            </p:extLst>
          </p:nvPr>
        </p:nvGraphicFramePr>
        <p:xfrm>
          <a:off x="559420" y="1458110"/>
          <a:ext cx="458539" cy="480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1200" imgH="253800" progId="Equation.DSMT4">
                  <p:embed/>
                </p:oleObj>
              </mc:Choice>
              <mc:Fallback>
                <p:oleObj name="Equation" r:id="rId6" imgW="241200" imgH="2538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9DED531D-B0E7-3AE8-0EB0-B6864F52C5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9420" y="1458110"/>
                        <a:ext cx="458539" cy="480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88DF1B54-7A01-142D-E6A7-29A7A30EDFC6}"/>
              </a:ext>
            </a:extLst>
          </p:cNvPr>
          <p:cNvGrpSpPr/>
          <p:nvPr/>
        </p:nvGrpSpPr>
        <p:grpSpPr>
          <a:xfrm>
            <a:off x="2129581" y="1571086"/>
            <a:ext cx="700944" cy="490850"/>
            <a:chOff x="4189173" y="1432116"/>
            <a:chExt cx="1143000" cy="803084"/>
          </a:xfrm>
        </p:grpSpPr>
        <p:graphicFrame>
          <p:nvGraphicFramePr>
            <p:cNvPr id="20" name="Object 19">
              <a:extLst>
                <a:ext uri="{FF2B5EF4-FFF2-40B4-BE49-F238E27FC236}">
                  <a16:creationId xmlns:a16="http://schemas.microsoft.com/office/drawing/2014/main" id="{F49914AA-4950-8806-8AB1-10BA745DDD0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54323101"/>
                </p:ext>
              </p:extLst>
            </p:nvPr>
          </p:nvGraphicFramePr>
          <p:xfrm>
            <a:off x="4191000" y="1790700"/>
            <a:ext cx="1101725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96880" imgH="241200" progId="Equation.DSMT4">
                    <p:embed/>
                  </p:oleObj>
                </mc:Choice>
                <mc:Fallback>
                  <p:oleObj name="Equation" r:id="rId8" imgW="596880" imgH="241200" progId="Equation.DSMT4">
                    <p:embed/>
                    <p:pic>
                      <p:nvPicPr>
                        <p:cNvPr id="35" name="Object 34">
                          <a:extLst>
                            <a:ext uri="{FF2B5EF4-FFF2-40B4-BE49-F238E27FC236}">
                              <a16:creationId xmlns:a16="http://schemas.microsoft.com/office/drawing/2014/main" id="{E734FD81-5D51-EC9D-D653-1AA74022B3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91000" y="1790700"/>
                          <a:ext cx="1101725" cy="444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19F9EE-777D-3D63-9F32-3995D86B11C8}"/>
                </a:ext>
              </a:extLst>
            </p:cNvPr>
            <p:cNvSpPr txBox="1"/>
            <p:nvPr/>
          </p:nvSpPr>
          <p:spPr>
            <a:xfrm>
              <a:off x="4189173" y="1432116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Total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5D86AAD-5E97-DFCC-508E-82F19B51F9E7}"/>
              </a:ext>
            </a:extLst>
          </p:cNvPr>
          <p:cNvGrpSpPr/>
          <p:nvPr/>
        </p:nvGrpSpPr>
        <p:grpSpPr>
          <a:xfrm>
            <a:off x="604029" y="2123707"/>
            <a:ext cx="1033890" cy="605346"/>
            <a:chOff x="1701519" y="2336265"/>
            <a:chExt cx="1685922" cy="990412"/>
          </a:xfrm>
        </p:grpSpPr>
        <p:graphicFrame>
          <p:nvGraphicFramePr>
            <p:cNvPr id="18" name="Object 17">
              <a:extLst>
                <a:ext uri="{FF2B5EF4-FFF2-40B4-BE49-F238E27FC236}">
                  <a16:creationId xmlns:a16="http://schemas.microsoft.com/office/drawing/2014/main" id="{732CC0A9-693F-0150-037A-ADF79B4741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24780793"/>
                </p:ext>
              </p:extLst>
            </p:nvPr>
          </p:nvGraphicFramePr>
          <p:xfrm>
            <a:off x="1960562" y="2336265"/>
            <a:ext cx="1203325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22080" imgH="241200" progId="Equation.DSMT4">
                    <p:embed/>
                  </p:oleObj>
                </mc:Choice>
                <mc:Fallback>
                  <p:oleObj name="Equation" r:id="rId10" imgW="622080" imgH="241200" progId="Equation.DSMT4">
                    <p:embed/>
                    <p:pic>
                      <p:nvPicPr>
                        <p:cNvPr id="33" name="Object 32">
                          <a:extLst>
                            <a:ext uri="{FF2B5EF4-FFF2-40B4-BE49-F238E27FC236}">
                              <a16:creationId xmlns:a16="http://schemas.microsoft.com/office/drawing/2014/main" id="{8E6ADFAC-F294-3DB8-068E-0493872B46A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960562" y="2336265"/>
                          <a:ext cx="1203325" cy="466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2C7993-AE73-603B-314C-17C3C1A3E0E2}"/>
                </a:ext>
              </a:extLst>
            </p:cNvPr>
            <p:cNvSpPr txBox="1"/>
            <p:nvPr/>
          </p:nvSpPr>
          <p:spPr>
            <a:xfrm>
              <a:off x="1701519" y="2760702"/>
              <a:ext cx="1685922" cy="565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AA31916-7264-F814-9BCC-513495C650DD}"/>
              </a:ext>
            </a:extLst>
          </p:cNvPr>
          <p:cNvGrpSpPr/>
          <p:nvPr/>
        </p:nvGrpSpPr>
        <p:grpSpPr>
          <a:xfrm>
            <a:off x="1089182" y="736135"/>
            <a:ext cx="826285" cy="614578"/>
            <a:chOff x="2492638" y="66046"/>
            <a:chExt cx="1347388" cy="1005517"/>
          </a:xfrm>
        </p:grpSpPr>
        <p:graphicFrame>
          <p:nvGraphicFramePr>
            <p:cNvPr id="16" name="Object 15">
              <a:extLst>
                <a:ext uri="{FF2B5EF4-FFF2-40B4-BE49-F238E27FC236}">
                  <a16:creationId xmlns:a16="http://schemas.microsoft.com/office/drawing/2014/main" id="{5392D0EA-7AAE-2695-C74F-C3BEEE2E542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8442002"/>
                </p:ext>
              </p:extLst>
            </p:nvPr>
          </p:nvGraphicFramePr>
          <p:xfrm>
            <a:off x="2586434" y="604838"/>
            <a:ext cx="117951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09480" imgH="241200" progId="Equation.DSMT4">
                    <p:embed/>
                  </p:oleObj>
                </mc:Choice>
                <mc:Fallback>
                  <p:oleObj name="Equation" r:id="rId12" imgW="609480" imgH="241200" progId="Equation.DSMT4">
                    <p:embed/>
                    <p:pic>
                      <p:nvPicPr>
                        <p:cNvPr id="31" name="Object 30">
                          <a:extLst>
                            <a:ext uri="{FF2B5EF4-FFF2-40B4-BE49-F238E27FC236}">
                              <a16:creationId xmlns:a16="http://schemas.microsoft.com/office/drawing/2014/main" id="{0158A4BF-7648-07EA-F6E8-ABCB1EA4B41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586434" y="604838"/>
                          <a:ext cx="1179512" cy="466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11FD06-83AE-BAE9-428A-2A71DEC28B28}"/>
                </a:ext>
              </a:extLst>
            </p:cNvPr>
            <p:cNvSpPr txBox="1"/>
            <p:nvPr/>
          </p:nvSpPr>
          <p:spPr>
            <a:xfrm>
              <a:off x="2492638" y="66046"/>
              <a:ext cx="1347388" cy="565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</a:t>
              </a:r>
            </a:p>
          </p:txBody>
        </p:sp>
      </p:grp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9A0948E5-AE92-8D30-C8A5-03BFA9CB5068}"/>
              </a:ext>
            </a:extLst>
          </p:cNvPr>
          <p:cNvSpPr>
            <a:spLocks noChangeAspect="1"/>
          </p:cNvSpPr>
          <p:nvPr/>
        </p:nvSpPr>
        <p:spPr>
          <a:xfrm>
            <a:off x="6367985" y="2102547"/>
            <a:ext cx="180601" cy="180000"/>
          </a:xfrm>
          <a:prstGeom prst="flowChartConnector">
            <a:avLst/>
          </a:prstGeom>
          <a:solidFill>
            <a:schemeClr val="accent1">
              <a:alpha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7D6A698-5DED-44D2-56BC-37350FDB3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0506679"/>
              </p:ext>
            </p:extLst>
          </p:nvPr>
        </p:nvGraphicFramePr>
        <p:xfrm>
          <a:off x="6462229" y="1692479"/>
          <a:ext cx="3873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3040" imgH="228600" progId="Equation.DSMT4">
                  <p:embed/>
                </p:oleObj>
              </mc:Choice>
              <mc:Fallback>
                <p:oleObj name="Equation" r:id="rId14" imgW="203040" imgH="2286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0CE335A9-0A3D-8D6B-6DDD-3BA97B5732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62229" y="1692479"/>
                        <a:ext cx="387350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63095C65-4B33-9CC7-DB7F-A982244EF3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196259"/>
              </p:ext>
            </p:extLst>
          </p:nvPr>
        </p:nvGraphicFramePr>
        <p:xfrm>
          <a:off x="4007841" y="4575555"/>
          <a:ext cx="411162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15640" imgH="253800" progId="Equation.DSMT4">
                  <p:embed/>
                </p:oleObj>
              </mc:Choice>
              <mc:Fallback>
                <p:oleObj name="Equation" r:id="rId16" imgW="21564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E522C3D-FE98-1646-C3EB-2DA6AFAB86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07841" y="4575555"/>
                        <a:ext cx="411162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A4AA38B7-30AE-8C75-D634-F7F2ECD233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2284948"/>
              </p:ext>
            </p:extLst>
          </p:nvPr>
        </p:nvGraphicFramePr>
        <p:xfrm>
          <a:off x="6383448" y="4520528"/>
          <a:ext cx="3873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3040" imgH="228600" progId="Equation.DSMT4">
                  <p:embed/>
                </p:oleObj>
              </mc:Choice>
              <mc:Fallback>
                <p:oleObj name="Equation" r:id="rId18" imgW="203040" imgH="2286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97D6A698-5DED-44D2-56BC-37350FDB3B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83448" y="4520528"/>
                        <a:ext cx="387350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1331E0-642D-8EC0-69D8-393E739630FA}"/>
              </a:ext>
            </a:extLst>
          </p:cNvPr>
          <p:cNvCxnSpPr>
            <a:cxnSpLocks/>
            <a:endCxn id="22" idx="3"/>
          </p:cNvCxnSpPr>
          <p:nvPr/>
        </p:nvCxnSpPr>
        <p:spPr>
          <a:xfrm flipV="1">
            <a:off x="4169841" y="2256187"/>
            <a:ext cx="2224592" cy="210526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0573722-E605-9638-FA7C-FC8CA1964FEC}"/>
              </a:ext>
            </a:extLst>
          </p:cNvPr>
          <p:cNvCxnSpPr>
            <a:cxnSpLocks/>
          </p:cNvCxnSpPr>
          <p:nvPr/>
        </p:nvCxnSpPr>
        <p:spPr>
          <a:xfrm flipV="1">
            <a:off x="4288895" y="4348497"/>
            <a:ext cx="2169390" cy="12955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EA94430-ECFE-DA43-7112-5BC233BE7ED0}"/>
              </a:ext>
            </a:extLst>
          </p:cNvPr>
          <p:cNvCxnSpPr>
            <a:endCxn id="22" idx="4"/>
          </p:cNvCxnSpPr>
          <p:nvPr/>
        </p:nvCxnSpPr>
        <p:spPr>
          <a:xfrm flipV="1">
            <a:off x="6458285" y="2282547"/>
            <a:ext cx="1" cy="2072427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E38F6412-6CD6-C3E5-D523-1605826D3C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479727"/>
              </p:ext>
            </p:extLst>
          </p:nvPr>
        </p:nvGraphicFramePr>
        <p:xfrm>
          <a:off x="6713026" y="2992415"/>
          <a:ext cx="1233488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47640" imgH="228600" progId="Equation.DSMT4">
                  <p:embed/>
                </p:oleObj>
              </mc:Choice>
              <mc:Fallback>
                <p:oleObj name="Equation" r:id="rId20" imgW="647640" imgH="2286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63095C65-4B33-9CC7-DB7F-A982244EF3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713026" y="2992415"/>
                        <a:ext cx="1233488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2F1EA387-4CD1-75CE-D690-75A9DB2C2A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362273"/>
              </p:ext>
            </p:extLst>
          </p:nvPr>
        </p:nvGraphicFramePr>
        <p:xfrm>
          <a:off x="4298660" y="2788052"/>
          <a:ext cx="12334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47640" imgH="253800" progId="Equation.DSMT4">
                  <p:embed/>
                </p:oleObj>
              </mc:Choice>
              <mc:Fallback>
                <p:oleObj name="Equation" r:id="rId22" imgW="647640" imgH="25380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E38F6412-6CD6-C3E5-D523-1605826D3C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298660" y="2788052"/>
                        <a:ext cx="1233487" cy="481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991910DF-F9AE-E1BD-31F6-F050CE1EE0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615893"/>
              </p:ext>
            </p:extLst>
          </p:nvPr>
        </p:nvGraphicFramePr>
        <p:xfrm>
          <a:off x="4839702" y="4384953"/>
          <a:ext cx="12080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34680" imgH="253800" progId="Equation.DSMT4">
                  <p:embed/>
                </p:oleObj>
              </mc:Choice>
              <mc:Fallback>
                <p:oleObj name="Equation" r:id="rId24" imgW="634680" imgH="25380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2F1EA387-4CD1-75CE-D690-75A9DB2C2A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839702" y="4384953"/>
                        <a:ext cx="1208088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9EA6296F-9DFF-8EB5-3C5E-74D28D2495C0}"/>
              </a:ext>
            </a:extLst>
          </p:cNvPr>
          <p:cNvSpPr>
            <a:spLocks noChangeAspect="1"/>
          </p:cNvSpPr>
          <p:nvPr/>
        </p:nvSpPr>
        <p:spPr>
          <a:xfrm>
            <a:off x="4093579" y="4253875"/>
            <a:ext cx="180601" cy="180000"/>
          </a:xfrm>
          <a:prstGeom prst="flowChartConnector">
            <a:avLst/>
          </a:prstGeom>
          <a:solidFill>
            <a:schemeClr val="accent5">
              <a:lumMod val="50000"/>
              <a:alpha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Connector 41">
            <a:extLst>
              <a:ext uri="{FF2B5EF4-FFF2-40B4-BE49-F238E27FC236}">
                <a16:creationId xmlns:a16="http://schemas.microsoft.com/office/drawing/2014/main" id="{9231E13F-6AEC-DF6B-AF38-6F820E07B023}"/>
              </a:ext>
            </a:extLst>
          </p:cNvPr>
          <p:cNvSpPr>
            <a:spLocks noChangeAspect="1"/>
          </p:cNvSpPr>
          <p:nvPr/>
        </p:nvSpPr>
        <p:spPr>
          <a:xfrm>
            <a:off x="6367985" y="4257751"/>
            <a:ext cx="180601" cy="180000"/>
          </a:xfrm>
          <a:prstGeom prst="flowChartConnector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964F074-194D-9886-CD6F-83DE33038864}"/>
              </a:ext>
            </a:extLst>
          </p:cNvPr>
          <p:cNvSpPr txBox="1"/>
          <p:nvPr/>
        </p:nvSpPr>
        <p:spPr>
          <a:xfrm>
            <a:off x="4165502" y="2408528"/>
            <a:ext cx="1499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Total (T)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21A5FC-929D-AFC6-3952-567820EC2EE7}"/>
              </a:ext>
            </a:extLst>
          </p:cNvPr>
          <p:cNvSpPr txBox="1"/>
          <p:nvPr/>
        </p:nvSpPr>
        <p:spPr>
          <a:xfrm>
            <a:off x="4655837" y="3937969"/>
            <a:ext cx="1575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Within (E)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F232D8-9B87-BA6B-5C03-E8462561D3F6}"/>
              </a:ext>
            </a:extLst>
          </p:cNvPr>
          <p:cNvSpPr txBox="1"/>
          <p:nvPr/>
        </p:nvSpPr>
        <p:spPr>
          <a:xfrm>
            <a:off x="6413593" y="2610314"/>
            <a:ext cx="1832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Between (H)</a:t>
            </a:r>
          </a:p>
        </p:txBody>
      </p:sp>
    </p:spTree>
    <p:extLst>
      <p:ext uri="{BB962C8B-B14F-4D97-AF65-F5344CB8AC3E}">
        <p14:creationId xmlns:p14="http://schemas.microsoft.com/office/powerpoint/2010/main" val="4289858258"/>
      </p:ext>
    </p:extLst>
  </p:cSld>
  <p:clrMapOvr>
    <a:masterClrMapping/>
  </p:clrMapOvr>
</p:sld>
</file>

<file path=ppt/theme/theme1.xml><?xml version="1.0" encoding="utf-8"?>
<a:theme xmlns:a="http://schemas.openxmlformats.org/drawingml/2006/main" name="CHF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1750">
          <a:solidFill>
            <a:srgbClr val="FF0000"/>
          </a:solidFill>
          <a:tailEnd type="stealth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81E875A-E529-4558-B613-CF9D4BD6C585}">
  <we:reference id="4b785c87-866c-4bad-85d8-5d1ae467ac9a" version="3.14.0.0" store="EXCatalog" storeType="EXCatalog"/>
  <we:alternateReferences>
    <we:reference id="WA104381909" version="3.14.0.0" store="en-CA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43</Words>
  <Application>Microsoft Office PowerPoint</Application>
  <PresentationFormat>On-screen Show (4:3)</PresentationFormat>
  <Paragraphs>25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Wingdings</vt:lpstr>
      <vt:lpstr>CHF</vt:lpstr>
      <vt:lpstr>Equation</vt:lpstr>
      <vt:lpstr>MathType 6.0 Equation</vt:lpstr>
      <vt:lpstr>Visualizing SSPT = SSPH + SSPE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L Friendly</dc:creator>
  <cp:lastModifiedBy>Michael L Friendly</cp:lastModifiedBy>
  <cp:revision>3</cp:revision>
  <dcterms:created xsi:type="dcterms:W3CDTF">2024-11-26T14:46:40Z</dcterms:created>
  <dcterms:modified xsi:type="dcterms:W3CDTF">2024-11-26T22:12:33Z</dcterms:modified>
</cp:coreProperties>
</file>