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8738" cy="8820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80" d="100"/>
          <a:sy n="80" d="100"/>
        </p:scale>
        <p:origin x="1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443483"/>
            <a:ext cx="5447427" cy="3070719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4632621"/>
            <a:ext cx="4806554" cy="2129494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62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1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469592"/>
            <a:ext cx="1381884" cy="7474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469592"/>
            <a:ext cx="4065543" cy="7474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6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42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2198915"/>
            <a:ext cx="5527537" cy="3668937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5902561"/>
            <a:ext cx="5527537" cy="1929407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12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2347957"/>
            <a:ext cx="2723714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2347957"/>
            <a:ext cx="2723714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5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69593"/>
            <a:ext cx="5527537" cy="1704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2162163"/>
            <a:ext cx="2711196" cy="1059642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3221805"/>
            <a:ext cx="2711196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2162163"/>
            <a:ext cx="2724548" cy="1059642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3221805"/>
            <a:ext cx="2724548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47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4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5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88010"/>
            <a:ext cx="2066985" cy="2058035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1269940"/>
            <a:ext cx="3244424" cy="6268023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46045"/>
            <a:ext cx="2066985" cy="4902126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06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88010"/>
            <a:ext cx="2066985" cy="2058035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1269940"/>
            <a:ext cx="3244424" cy="6268023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46045"/>
            <a:ext cx="2066985" cy="4902126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9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469593"/>
            <a:ext cx="5527537" cy="170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2347957"/>
            <a:ext cx="5527537" cy="559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8174974"/>
            <a:ext cx="1441966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B686-9897-4DFC-99DC-E49E7D95CC9D}" type="datetimeFigureOut">
              <a:rPr lang="en-CA" smtClean="0"/>
              <a:t>2023-05-28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8174974"/>
            <a:ext cx="2162949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8174974"/>
            <a:ext cx="1441966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846005" y="920911"/>
            <a:ext cx="4824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6005" y="2124068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Michael Friendly</a:t>
            </a:r>
          </a:p>
        </p:txBody>
      </p:sp>
      <p:pic>
        <p:nvPicPr>
          <p:cNvPr id="7" name="Picture 6" descr="A picture containing text, diagram, map&#10;&#10;Description automatically generated">
            <a:extLst>
              <a:ext uri="{FF2B5EF4-FFF2-40B4-BE49-F238E27FC236}">
                <a16:creationId xmlns:a16="http://schemas.microsoft.com/office/drawing/2014/main" id="{81E8E0E9-AD7E-83F5-7CDF-B316C189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29" y="2998754"/>
            <a:ext cx="4800476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3</cp:revision>
  <dcterms:created xsi:type="dcterms:W3CDTF">2023-05-28T20:36:42Z</dcterms:created>
  <dcterms:modified xsi:type="dcterms:W3CDTF">2023-05-28T20:49:17Z</dcterms:modified>
</cp:coreProperties>
</file>