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D78D-BB32-0785-A083-436BC3144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446AA-33F8-B01D-FCB1-8A51A9B66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9E0F7-30AE-1516-02D1-345F1B21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B4D-AC92-45B0-B52F-1BFE9941849F}" type="datetimeFigureOut">
              <a:rPr lang="en-CA" smtClean="0"/>
              <a:t>2025-09-05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40035-0644-0B16-D0B7-20782D12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07742-7D18-08C0-7E29-B2632C99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87B0-DF1B-477A-8149-A9A773A9F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79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7A36-4D63-0843-04BC-BF245D1F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60DDB-4016-111B-8DFB-C6B411D3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69A36-A0FB-E5B6-429C-658A3550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B4D-AC92-45B0-B52F-1BFE9941849F}" type="datetimeFigureOut">
              <a:rPr lang="en-CA" smtClean="0"/>
              <a:t>2025-09-05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5E16D-F833-5573-8C05-0096AFB9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ADA4E-4AB8-A53E-824B-0803FDC9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87B0-DF1B-477A-8149-A9A773A9F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17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D9F4A-C34A-3E6B-354A-43ECC7CE3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441BF-5E1E-994A-AF0E-68022D021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8DA8-BB29-9B9E-F27A-1F0C825A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B4D-AC92-45B0-B52F-1BFE9941849F}" type="datetimeFigureOut">
              <a:rPr lang="en-CA" smtClean="0"/>
              <a:t>2025-09-05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DEE0-C702-0B1D-A5D0-90436C3E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7D94B-5158-3EA3-D105-F81BCA27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87B0-DF1B-477A-8149-A9A773A9F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739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2FA3-A790-99BA-6680-43F9E7B7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4447D-5FE6-0117-59EC-47ED29B6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E9B3-C720-31E1-3393-6629E460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B4D-AC92-45B0-B52F-1BFE9941849F}" type="datetimeFigureOut">
              <a:rPr lang="en-CA" smtClean="0"/>
              <a:t>2025-09-05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32E57-531C-7E8E-3AAC-22B8AF26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09B8-E714-D37B-84B1-CCA9DF9A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87B0-DF1B-477A-8149-A9A773A9F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38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9B33-9242-E477-5230-6CAF549A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C7D46-4BA5-C4B4-7A50-D683C8FD6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3D33-D1AB-E671-091B-CCF9259E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B4D-AC92-45B0-B52F-1BFE9941849F}" type="datetimeFigureOut">
              <a:rPr lang="en-CA" smtClean="0"/>
              <a:t>2025-09-05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C8C7E-62DA-C4F5-55E4-68F46135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3B0F1-A378-996B-DD8F-EE3163CC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87B0-DF1B-477A-8149-A9A773A9F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50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392E-9F68-4C0D-B3F9-5AFE1B67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FC1C-A4FB-9421-675E-19F79323B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F8062-76DC-491A-4726-356BB7B8B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8D024-BED7-47C2-654E-404438DC9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B4D-AC92-45B0-B52F-1BFE9941849F}" type="datetimeFigureOut">
              <a:rPr lang="en-CA" smtClean="0"/>
              <a:t>2025-09-05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E86EF-AFDB-7C0D-F260-3B2EC40C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C9884-060A-ABE9-A35F-64323836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87B0-DF1B-477A-8149-A9A773A9F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55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637E-76FD-FB4D-E8B6-6A2EA2D8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BDB40-D153-6D17-E936-1D26DBBC4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D59E4-673C-5C6B-C21F-19259427C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AB0B8-09A5-302A-A500-A947536AD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7D9A3-D481-9C2C-69CD-41BA2FE4F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53963-7CE7-D51B-AB5D-A4011257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B4D-AC92-45B0-B52F-1BFE9941849F}" type="datetimeFigureOut">
              <a:rPr lang="en-CA" smtClean="0"/>
              <a:t>2025-09-05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EBA3E-3FE7-7668-DDCB-63DB950A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3C6DF-555F-6639-80A8-3AD71932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87B0-DF1B-477A-8149-A9A773A9F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66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D87F9-BF26-8882-342A-37F81322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D02BAF-ADAB-E066-654B-2975DB2D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B4D-AC92-45B0-B52F-1BFE9941849F}" type="datetimeFigureOut">
              <a:rPr lang="en-CA" smtClean="0"/>
              <a:t>2025-09-05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C0355-FC0E-5A9F-FDC1-1FD56492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278B6-4611-B8C4-CF74-0C7B8F50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87B0-DF1B-477A-8149-A9A773A9F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25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AB338-CE91-6BCB-2CFB-6976D95D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B4D-AC92-45B0-B52F-1BFE9941849F}" type="datetimeFigureOut">
              <a:rPr lang="en-CA" smtClean="0"/>
              <a:t>2025-09-05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4B711-87FE-7A99-AA4F-C62BFF0A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A5FB0-5268-0A52-30B7-F8997891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87B0-DF1B-477A-8149-A9A773A9F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77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9457-00BB-195D-EB28-BF8BF3BE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90A14-705B-4C62-6071-C6EE7034B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82E64-77A2-BB25-AA8E-D4B7E3248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47CED-F525-71E4-9354-4ED21400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B4D-AC92-45B0-B52F-1BFE9941849F}" type="datetimeFigureOut">
              <a:rPr lang="en-CA" smtClean="0"/>
              <a:t>2025-09-05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75EA2-484E-02D3-231F-CC328FB0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092F0-7BDC-8CE6-FE3C-F88D33CE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87B0-DF1B-477A-8149-A9A773A9F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94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CD476-50C7-2373-C33E-27252268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2EDF6-03E6-6A50-243A-D470249F6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1D044-FF2F-03FB-B3D9-C4FF2081A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960DA-C0A1-0503-3CCA-3023D3A0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2B4D-AC92-45B0-B52F-1BFE9941849F}" type="datetimeFigureOut">
              <a:rPr lang="en-CA" smtClean="0"/>
              <a:t>2025-09-05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D5AAB-805B-FFC8-12E1-727FFD9A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702DF-FA04-1B6A-E9C1-ED207F01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C87B0-DF1B-477A-8149-A9A773A9F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5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E8ADF-D306-FFE2-1D4B-9A7718CB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D5CC4-B72B-843E-E795-E8F1750A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AEA8-FEEB-4A6D-219A-4F96C58AE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712B4D-AC92-45B0-B52F-1BFE9941849F}" type="datetimeFigureOut">
              <a:rPr lang="en-CA" smtClean="0"/>
              <a:t>2025-09-05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F5CC-3C5B-142A-3CB1-E793876A8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5D66-C855-060D-1169-DE8709C1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C87B0-DF1B-477A-8149-A9A773A9FF4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265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le with black dots and white text&#10;&#10;AI-generated content may be incorrect.">
            <a:extLst>
              <a:ext uri="{FF2B5EF4-FFF2-40B4-BE49-F238E27FC236}">
                <a16:creationId xmlns:a16="http://schemas.microsoft.com/office/drawing/2014/main" id="{9524C278-2A8D-92C7-B835-8C605130C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079877"/>
            <a:ext cx="3517119" cy="318274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oup of blue dots&#10;&#10;AI-generated content may be incorrect.">
            <a:extLst>
              <a:ext uri="{FF2B5EF4-FFF2-40B4-BE49-F238E27FC236}">
                <a16:creationId xmlns:a16="http://schemas.microsoft.com/office/drawing/2014/main" id="{BD1136F7-E9CB-1C50-1BA7-017B6BEED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061574"/>
            <a:ext cx="3537345" cy="320104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lines on a white background&#10;&#10;AI-generated content may be incorrect.">
            <a:extLst>
              <a:ext uri="{FF2B5EF4-FFF2-40B4-BE49-F238E27FC236}">
                <a16:creationId xmlns:a16="http://schemas.microsoft.com/office/drawing/2014/main" id="{0B498690-6E72-3DA6-8E81-0EF99A903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079876"/>
            <a:ext cx="3517120" cy="31827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A5A954-21E3-61A1-6CC1-EDFD1E2F2873}"/>
              </a:ext>
            </a:extLst>
          </p:cNvPr>
          <p:cNvSpPr txBox="1"/>
          <p:nvPr/>
        </p:nvSpPr>
        <p:spPr>
          <a:xfrm>
            <a:off x="591015" y="1573887"/>
            <a:ext cx="32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(a) 2D, scatterplot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99806-5AD5-0716-BA19-C43C2688AD0C}"/>
              </a:ext>
            </a:extLst>
          </p:cNvPr>
          <p:cNvSpPr txBox="1"/>
          <p:nvPr/>
        </p:nvSpPr>
        <p:spPr>
          <a:xfrm>
            <a:off x="4451272" y="1595379"/>
            <a:ext cx="32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(b) 3D, simulated depth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10D7E8-24E3-6418-82B9-ACAE6BA5DE14}"/>
              </a:ext>
            </a:extLst>
          </p:cNvPr>
          <p:cNvSpPr txBox="1"/>
          <p:nvPr/>
        </p:nvSpPr>
        <p:spPr>
          <a:xfrm>
            <a:off x="8281591" y="1573887"/>
            <a:ext cx="32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(a) 4D, parallel coordinates</a:t>
            </a:r>
          </a:p>
        </p:txBody>
      </p:sp>
    </p:spTree>
    <p:extLst>
      <p:ext uri="{BB962C8B-B14F-4D97-AF65-F5344CB8AC3E}">
        <p14:creationId xmlns:p14="http://schemas.microsoft.com/office/powerpoint/2010/main" val="823436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 Friendly</dc:creator>
  <cp:lastModifiedBy>Michael L Friendly</cp:lastModifiedBy>
  <cp:revision>1</cp:revision>
  <dcterms:created xsi:type="dcterms:W3CDTF">2025-09-05T20:09:50Z</dcterms:created>
  <dcterms:modified xsi:type="dcterms:W3CDTF">2025-09-05T20:17:57Z</dcterms:modified>
</cp:coreProperties>
</file>