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</p:sldIdLst>
  <p:sldSz cx="6408738" cy="8820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6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443483"/>
            <a:ext cx="5447427" cy="3070719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4632621"/>
            <a:ext cx="4806554" cy="21294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469592"/>
            <a:ext cx="1381884" cy="7474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469592"/>
            <a:ext cx="4065543" cy="7474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6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2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2198915"/>
            <a:ext cx="5527537" cy="366893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5902561"/>
            <a:ext cx="5527537" cy="1929407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1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5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69593"/>
            <a:ext cx="5527537" cy="1704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2162163"/>
            <a:ext cx="2711196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3221805"/>
            <a:ext cx="2711196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2162163"/>
            <a:ext cx="2724548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3221805"/>
            <a:ext cx="2724548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47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4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5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1269940"/>
            <a:ext cx="3244424" cy="6268023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06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1269940"/>
            <a:ext cx="3244424" cy="6268023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9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469593"/>
            <a:ext cx="5527537" cy="170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2347957"/>
            <a:ext cx="5527537" cy="559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B686-9897-4DFC-99DC-E49E7D95CC9D}" type="datetimeFigureOut">
              <a:rPr lang="en-CA" smtClean="0"/>
              <a:t>2025-07-30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8174974"/>
            <a:ext cx="2162949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846005" y="920911"/>
            <a:ext cx="482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2124068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7" name="Picture 6" descr="A picture containing text, diagram, map&#10;&#10;Description automatically generated">
            <a:extLst>
              <a:ext uri="{FF2B5EF4-FFF2-40B4-BE49-F238E27FC236}">
                <a16:creationId xmlns:a16="http://schemas.microsoft.com/office/drawing/2014/main" id="{81E8E0E9-AD7E-83F5-7CDF-B316C189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29" y="2998754"/>
            <a:ext cx="4800476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90652" y="653463"/>
            <a:ext cx="5542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9398" y="1851102"/>
            <a:ext cx="48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Michael Friendly</a:t>
            </a:r>
          </a:p>
        </p:txBody>
      </p:sp>
      <p:pic>
        <p:nvPicPr>
          <p:cNvPr id="2" name="Picture 1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18B8CD33-D073-4FEF-1AE6-CA32CFC00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580952" cy="4628571"/>
          </a:xfrm>
          <a:prstGeom prst="rect">
            <a:avLst/>
          </a:prstGeom>
        </p:spPr>
      </p:pic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B4BFDD2-BD03-0F42-08FD-74A7E3835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90652" y="546588"/>
            <a:ext cx="5542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914400" y="2256426"/>
            <a:ext cx="48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Michael Friendly</a:t>
            </a:r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B4BFDD2-BD03-0F42-08FD-74A7E3835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447F5F-33EE-3AC4-5A08-076E971A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876800" cy="4876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AFE10E-6CC1-ABCC-CCD0-C32FF085C36D}"/>
              </a:ext>
            </a:extLst>
          </p:cNvPr>
          <p:cNvSpPr/>
          <p:nvPr/>
        </p:nvSpPr>
        <p:spPr>
          <a:xfrm>
            <a:off x="1508166" y="3218213"/>
            <a:ext cx="190005" cy="17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3CBD0-7047-A033-9291-23398DD2C825}"/>
              </a:ext>
            </a:extLst>
          </p:cNvPr>
          <p:cNvSpPr txBox="1"/>
          <p:nvPr/>
        </p:nvSpPr>
        <p:spPr>
          <a:xfrm>
            <a:off x="490652" y="1650677"/>
            <a:ext cx="554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A Romance in Many Dimensions</a:t>
            </a:r>
          </a:p>
        </p:txBody>
      </p:sp>
    </p:spTree>
    <p:extLst>
      <p:ext uri="{BB962C8B-B14F-4D97-AF65-F5344CB8AC3E}">
        <p14:creationId xmlns:p14="http://schemas.microsoft.com/office/powerpoint/2010/main" val="239291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79502" y="731520"/>
            <a:ext cx="54529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1828800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71B9C-88B0-2E2E-873F-E40FE1931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876800" cy="4876800"/>
          </a:xfrm>
          <a:prstGeom prst="rect">
            <a:avLst/>
          </a:prstGeom>
        </p:spPr>
      </p:pic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CF61244-4B62-583A-7377-2A4BD7285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3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0AD8EF28-C841-DE7D-D3C3-7115C491A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3" y="2095789"/>
            <a:ext cx="4580952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45</Words>
  <Application>Microsoft Office PowerPoint</Application>
  <PresentationFormat>Custom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9</cp:revision>
  <dcterms:created xsi:type="dcterms:W3CDTF">2023-05-28T20:36:42Z</dcterms:created>
  <dcterms:modified xsi:type="dcterms:W3CDTF">2025-07-30T19:39:28Z</dcterms:modified>
</cp:coreProperties>
</file>