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E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00EF4-F56F-0CFE-B0AA-01DA6CB75F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798AD2-7BDE-0FE1-8A02-0B926118036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B8750-7FF6-677F-5607-547B6E970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56904-A2F9-8F6B-0868-7234BEA96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AAFC9-2DDD-4651-6E20-52883FFE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070264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DC2155-4E3F-CFEB-0062-D5ECDDF02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FCE8BA-0CF1-9020-6A34-150E090C6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CEB803-A42E-2284-B8B8-1B28C774A0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49814E-7AEF-52BC-924F-34207CCBD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14BE5B-A192-1155-DECD-8DC247E51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0638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7522D4-E238-30FE-4ADD-2E8EFAEF1A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0F50D7-441A-83C2-3969-811652394D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CA6B2-E53D-D8A1-8143-5D73B9AE8E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F79D8-62D6-89D4-8195-E9012C177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F4EEC9-27EA-C4CC-99AF-2B49AD51A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5048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31420B-4D39-285F-0F19-964962F85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70EC4-6E5A-AC3A-17DE-1B867E7CCC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3D576-6AFB-1426-8A08-3447B76AA8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E4148-D293-B18C-11CB-40B40851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2A7A96-8E4E-B7C8-BDBF-AC61613F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80631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FDFB8-97DF-FC29-45D3-DEAF0FED2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5F4AD7-2BFF-FEEC-DD37-DCCEAF69DD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6D74E5-7694-B3A9-0744-B4E91E506B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04AD01-112E-0C4D-E187-AB9864FCE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6C59A5-4818-B734-7A19-FA403943E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72428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8CB943-78FB-650C-023B-2576F2BB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6FB0C0-4768-5E86-B50C-838466E2984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C9E15B-9AAD-249F-9445-68D56D039E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D6D641-2122-414A-2BFE-FCBE5D5C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65AA6E-39EB-A4BE-7E4D-DA41F3B84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95C778-99FE-21FB-6B92-53B50BB1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4835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B14BA-D642-7C90-EFEC-1AE07C46B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520FC-1FC9-478E-51D5-6972D9DE6E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E7489C-7D8E-2091-381D-ABAE8B08B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FD5428B-342C-E6D4-101C-B0D36D6375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D7E943-3C48-D03C-EE87-9D73AEB1D47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9E2A99-7166-74A3-0B76-48EF86D3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A18B9A-3208-7314-CBBB-7F43A102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D2FD5A6-8D8B-3C02-11FE-B260355A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98986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6466B-6CF8-22C1-1378-01534ECC0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91FB04-A5A5-57BE-139A-40134C176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FC5078-26EA-6073-FED0-9FE40892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E23206-B9B7-CEED-E7C4-D9BB04EBB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1657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D302A66-8369-C1A0-1EF8-4E1EB7F8D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2CC78-4182-6116-29E3-DA03AF98B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5287D6-E67D-4637-78A9-0DF614C72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424394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8F4C3E-E8ED-0889-6949-B0AB5E6DB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1D2A1-44CB-3BA4-1E18-542B2B1507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34D4D5-683C-404C-3CC7-73AE5EC430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A43F3D-BAD4-D039-2F47-159D4A1243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90C9EC-C681-814B-B8B8-D54AAF0EB3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80EBA8-5C05-E5A9-A155-DC8B387E87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9776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0B749-C948-EAE9-F59B-61A43736F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E68C51-E85A-9271-FE11-3C0548711B2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57B487-C2ED-3291-114E-B014D05324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516C1-4321-6637-B2F3-766CCAAE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462396-B916-4A8D-ADBC-544FE8B295C7}" type="datetimeFigureOut">
              <a:rPr lang="en-CA" smtClean="0"/>
              <a:t>2023-12-30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98174-89AE-CF3E-C1FB-4E0AC4BA8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CEB864-1581-D988-F656-E12DF9275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35224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0B0786-3699-B892-279B-589F574DE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DE58FE-334A-E970-9715-13194F0D77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1B797-02FB-491A-E961-52B0C4C1F6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462396-B916-4A8D-ADBC-544FE8B295C7}" type="datetimeFigureOut">
              <a:rPr lang="en-CA" smtClean="0"/>
              <a:t>2023-12-30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658BC3-E181-4ACA-6163-E608A6F3B6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7B34B-324F-31C6-5C0D-2DDC106944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398702-A8C7-43A0-B4AC-4A4EB30EBD1C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3966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7" Type="http://schemas.openxmlformats.org/officeDocument/2006/relationships/image" Target="../media/image3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7.x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A9ED6BB-6F1B-56F0-AD36-915DD08786ED}"/>
              </a:ext>
            </a:extLst>
          </p:cNvPr>
          <p:cNvGrpSpPr/>
          <p:nvPr/>
        </p:nvGrpSpPr>
        <p:grpSpPr>
          <a:xfrm>
            <a:off x="523875" y="2362199"/>
            <a:ext cx="1771650" cy="3590926"/>
            <a:chOff x="523875" y="2362199"/>
            <a:chExt cx="1771650" cy="3590926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A3F79CBA-A1EA-E978-15FF-3EC190FBC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87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95673B5E-0FD3-A2EB-B739-1EF85F83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E61824E2-D782-D76D-B10D-52FE84E67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2CC7AA41-2D58-8D8B-8DAA-B59CC8F1E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52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Text Box 8">
              <a:extLst>
                <a:ext uri="{FF2B5EF4-FFF2-40B4-BE49-F238E27FC236}">
                  <a16:creationId xmlns:a16="http://schemas.microsoft.com/office/drawing/2014/main" id="{315D99C6-45D0-58D1-9A5B-945EF4BC8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F434952B-928B-1C70-1CDC-09D62D5CD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2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71BB0641-B650-9EEA-0D06-1F32121B1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0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83FCB317-E372-F1C0-3864-7EBD8B122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4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7" name="Text Box 14">
              <a:extLst>
                <a:ext uri="{FF2B5EF4-FFF2-40B4-BE49-F238E27FC236}">
                  <a16:creationId xmlns:a16="http://schemas.microsoft.com/office/drawing/2014/main" id="{E3A8BC59-9EF7-1977-20D3-F846DE97C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425" y="2362200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</a:p>
          </p:txBody>
        </p:sp>
        <p:grpSp>
          <p:nvGrpSpPr>
            <p:cNvPr id="38" name="Group 21">
              <a:extLst>
                <a:ext uri="{FF2B5EF4-FFF2-40B4-BE49-F238E27FC236}">
                  <a16:creationId xmlns:a16="http://schemas.microsoft.com/office/drawing/2014/main" id="{DCE63023-3681-890E-864D-A1F75890A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275" y="5572125"/>
              <a:ext cx="457200" cy="381000"/>
              <a:chOff x="432" y="3552"/>
              <a:chExt cx="288" cy="240"/>
            </a:xfrm>
          </p:grpSpPr>
          <p:sp>
            <p:nvSpPr>
              <p:cNvPr id="50" name="Oval 17">
                <a:extLst>
                  <a:ext uri="{FF2B5EF4-FFF2-40B4-BE49-F238E27FC236}">
                    <a16:creationId xmlns:a16="http://schemas.microsoft.com/office/drawing/2014/main" id="{0D078D67-F203-62C1-394F-4EB01C932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552"/>
                <a:ext cx="288" cy="240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Text Box 18">
                <a:extLst>
                  <a:ext uri="{FF2B5EF4-FFF2-40B4-BE49-F238E27FC236}">
                    <a16:creationId xmlns:a16="http://schemas.microsoft.com/office/drawing/2014/main" id="{92F665DE-3404-0288-5999-324A1CF79D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" y="3552"/>
                <a:ext cx="2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v</a:t>
                </a:r>
                <a:r>
                  <a:rPr kumimoji="0" lang="en-US" altLang="en-US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39" name="Group 25">
              <a:extLst>
                <a:ext uri="{FF2B5EF4-FFF2-40B4-BE49-F238E27FC236}">
                  <a16:creationId xmlns:a16="http://schemas.microsoft.com/office/drawing/2014/main" id="{4EA38D79-19EE-2D4C-116C-59CCB8BBC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4475" y="5572125"/>
              <a:ext cx="457200" cy="381000"/>
              <a:chOff x="960" y="3552"/>
              <a:chExt cx="288" cy="240"/>
            </a:xfrm>
          </p:grpSpPr>
          <p:sp>
            <p:nvSpPr>
              <p:cNvPr id="48" name="Oval 23">
                <a:extLst>
                  <a:ext uri="{FF2B5EF4-FFF2-40B4-BE49-F238E27FC236}">
                    <a16:creationId xmlns:a16="http://schemas.microsoft.com/office/drawing/2014/main" id="{29053436-09D0-5213-20E9-BBD18B0BB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288" cy="240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Text Box 24">
                <a:extLst>
                  <a:ext uri="{FF2B5EF4-FFF2-40B4-BE49-F238E27FC236}">
                    <a16:creationId xmlns:a16="http://schemas.microsoft.com/office/drawing/2014/main" id="{ECBEC200-FE8D-BDB4-A2B7-8E743293E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4" y="3552"/>
                <a:ext cx="2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v</a:t>
                </a:r>
                <a:r>
                  <a:rPr kumimoji="0" lang="en-US" altLang="en-US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40" name="Line 26">
              <a:extLst>
                <a:ext uri="{FF2B5EF4-FFF2-40B4-BE49-F238E27FC236}">
                  <a16:creationId xmlns:a16="http://schemas.microsoft.com/office/drawing/2014/main" id="{0AC0FB67-EA93-3BDF-CE85-76F91055A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6275" y="4962525"/>
              <a:ext cx="152400" cy="609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1" name="Line 27">
              <a:extLst>
                <a:ext uri="{FF2B5EF4-FFF2-40B4-BE49-F238E27FC236}">
                  <a16:creationId xmlns:a16="http://schemas.microsoft.com/office/drawing/2014/main" id="{5C796081-C06D-874D-6476-D69C3BFC1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4875" y="4962525"/>
              <a:ext cx="228600" cy="609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2" name="Line 28">
              <a:extLst>
                <a:ext uri="{FF2B5EF4-FFF2-40B4-BE49-F238E27FC236}">
                  <a16:creationId xmlns:a16="http://schemas.microsoft.com/office/drawing/2014/main" id="{2DF0312F-61B4-C441-08C8-8A53328AF5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1075" y="4962525"/>
              <a:ext cx="533400" cy="6096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" name="Line 29">
              <a:extLst>
                <a:ext uri="{FF2B5EF4-FFF2-40B4-BE49-F238E27FC236}">
                  <a16:creationId xmlns:a16="http://schemas.microsoft.com/office/drawing/2014/main" id="{3FC3BD30-745A-E1A2-B422-36C4C49FE0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7275" y="4962525"/>
              <a:ext cx="990600" cy="685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76516465-C333-A583-4179-018ACAC7E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52475" y="4962525"/>
              <a:ext cx="838200" cy="6858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5" name="Line 32">
              <a:extLst>
                <a:ext uri="{FF2B5EF4-FFF2-40B4-BE49-F238E27FC236}">
                  <a16:creationId xmlns:a16="http://schemas.microsoft.com/office/drawing/2014/main" id="{80029B24-B276-C941-60B8-EC047CAB92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9675" y="4962525"/>
              <a:ext cx="45720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" name="Line 33">
              <a:extLst>
                <a:ext uri="{FF2B5EF4-FFF2-40B4-BE49-F238E27FC236}">
                  <a16:creationId xmlns:a16="http://schemas.microsoft.com/office/drawing/2014/main" id="{78661789-39BF-B7CF-27F4-420B7FC402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66875" y="4962525"/>
              <a:ext cx="15240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" name="Line 34">
              <a:extLst>
                <a:ext uri="{FF2B5EF4-FFF2-40B4-BE49-F238E27FC236}">
                  <a16:creationId xmlns:a16="http://schemas.microsoft.com/office/drawing/2014/main" id="{CFF4CDB1-C9AA-D3A0-4077-0E0C91554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5475" y="4962525"/>
              <a:ext cx="304800" cy="6858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231A6AF-C6C4-7CA6-EBF1-3EADBD0CF497}"/>
              </a:ext>
            </a:extLst>
          </p:cNvPr>
          <p:cNvGrpSpPr/>
          <p:nvPr/>
        </p:nvGrpSpPr>
        <p:grpSpPr>
          <a:xfrm>
            <a:off x="3305175" y="2353008"/>
            <a:ext cx="2441576" cy="3690605"/>
            <a:chOff x="3305175" y="2353008"/>
            <a:chExt cx="2441576" cy="3690605"/>
          </a:xfrm>
        </p:grpSpPr>
        <p:sp>
          <p:nvSpPr>
            <p:cNvPr id="86" name="Rectangle 4">
              <a:extLst>
                <a:ext uri="{FF2B5EF4-FFF2-40B4-BE49-F238E27FC236}">
                  <a16:creationId xmlns:a16="http://schemas.microsoft.com/office/drawing/2014/main" id="{8EF50E11-73FF-F4EA-DA5C-9691B016D1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48175" y="2362197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7" name="Rectangle 5">
              <a:extLst>
                <a:ext uri="{FF2B5EF4-FFF2-40B4-BE49-F238E27FC236}">
                  <a16:creationId xmlns:a16="http://schemas.microsoft.com/office/drawing/2014/main" id="{1298CCA0-92C2-3DD1-9AAA-F5CA69E4EF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5375" y="2362197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8" name="Rectangle 6">
              <a:extLst>
                <a:ext uri="{FF2B5EF4-FFF2-40B4-BE49-F238E27FC236}">
                  <a16:creationId xmlns:a16="http://schemas.microsoft.com/office/drawing/2014/main" id="{26819B17-8CF9-3809-F673-D4D90185BC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2575" y="2362197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9" name="Text Box 7">
              <a:extLst>
                <a:ext uri="{FF2B5EF4-FFF2-40B4-BE49-F238E27FC236}">
                  <a16:creationId xmlns:a16="http://schemas.microsoft.com/office/drawing/2014/main" id="{7E62F9E0-B5D4-3146-6662-C23ABAB04A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49763" y="3740941"/>
              <a:ext cx="382588" cy="271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0" name="Rectangle 8">
              <a:extLst>
                <a:ext uri="{FF2B5EF4-FFF2-40B4-BE49-F238E27FC236}">
                  <a16:creationId xmlns:a16="http://schemas.microsoft.com/office/drawing/2014/main" id="{CFB47639-9A8D-DA46-5DC8-D637E6A587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4163" y="3740941"/>
              <a:ext cx="382588" cy="271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91" name="Rectangle 9">
              <a:extLst>
                <a:ext uri="{FF2B5EF4-FFF2-40B4-BE49-F238E27FC236}">
                  <a16:creationId xmlns:a16="http://schemas.microsoft.com/office/drawing/2014/main" id="{2717A90C-EB71-9AD4-D6C4-08B4DA2FB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6963" y="3740941"/>
              <a:ext cx="382588" cy="27146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74" name="Rectangle 11">
              <a:extLst>
                <a:ext uri="{FF2B5EF4-FFF2-40B4-BE49-F238E27FC236}">
                  <a16:creationId xmlns:a16="http://schemas.microsoft.com/office/drawing/2014/main" id="{151EF441-984B-B5EB-9AC9-1E7D45AA7D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3377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5" name="Rectangle 13">
              <a:extLst>
                <a:ext uri="{FF2B5EF4-FFF2-40B4-BE49-F238E27FC236}">
                  <a16:creationId xmlns:a16="http://schemas.microsoft.com/office/drawing/2014/main" id="{87D93E4F-8A0D-704B-EA3F-B7F4D15E3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97276" y="3693319"/>
              <a:ext cx="29845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84" name="Oval 22">
              <a:extLst>
                <a:ext uri="{FF2B5EF4-FFF2-40B4-BE49-F238E27FC236}">
                  <a16:creationId xmlns:a16="http://schemas.microsoft.com/office/drawing/2014/main" id="{71B27FE3-4AE8-290D-CA8B-704E1918881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29175" y="5434013"/>
              <a:ext cx="609600" cy="609600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9525" algn="ctr">
              <a:solidFill>
                <a:srgbClr val="333399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graphicFrame>
          <p:nvGraphicFramePr>
            <p:cNvPr id="85" name="Object 24">
              <a:extLst>
                <a:ext uri="{FF2B5EF4-FFF2-40B4-BE49-F238E27FC236}">
                  <a16:creationId xmlns:a16="http://schemas.microsoft.com/office/drawing/2014/main" id="{4410C07E-CC60-73E4-B61D-B9103F5AEE9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538124358"/>
                </p:ext>
              </p:extLst>
            </p:nvPr>
          </p:nvGraphicFramePr>
          <p:xfrm>
            <a:off x="4960938" y="5434013"/>
            <a:ext cx="346075" cy="5932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52334" imgH="228501" progId="Equation.DSMT4">
                    <p:embed/>
                  </p:oleObj>
                </mc:Choice>
                <mc:Fallback>
                  <p:oleObj name="Equation" r:id="rId2" imgW="152334" imgH="228501" progId="Equation.DSMT4">
                    <p:embed/>
                    <p:pic>
                      <p:nvPicPr>
                        <p:cNvPr id="19477" name="Object 24">
                          <a:extLst>
                            <a:ext uri="{FF2B5EF4-FFF2-40B4-BE49-F238E27FC236}">
                              <a16:creationId xmlns:a16="http://schemas.microsoft.com/office/drawing/2014/main" id="{03B3CF05-B825-6D91-66F2-06675246F679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60938" y="5434013"/>
                          <a:ext cx="346075" cy="59327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 algn="ctr">
                              <a:solidFill>
                                <a:schemeClr val="accent2"/>
                              </a:solidFill>
                              <a:miter lim="800000"/>
                              <a:headEnd/>
                              <a:tailEnd type="none" w="med" len="lg"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7" name="Line 27">
              <a:extLst>
                <a:ext uri="{FF2B5EF4-FFF2-40B4-BE49-F238E27FC236}">
                  <a16:creationId xmlns:a16="http://schemas.microsoft.com/office/drawing/2014/main" id="{30EEE20A-C614-10C8-4E68-8822F98D1F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676775" y="4900613"/>
              <a:ext cx="30480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8" name="Line 28">
              <a:extLst>
                <a:ext uri="{FF2B5EF4-FFF2-40B4-BE49-F238E27FC236}">
                  <a16:creationId xmlns:a16="http://schemas.microsoft.com/office/drawing/2014/main" id="{019E4433-529B-ED66-8C3F-A1F1A7068A5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3975" y="4900613"/>
              <a:ext cx="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9" name="Line 29">
              <a:extLst>
                <a:ext uri="{FF2B5EF4-FFF2-40B4-BE49-F238E27FC236}">
                  <a16:creationId xmlns:a16="http://schemas.microsoft.com/office/drawing/2014/main" id="{729C2C2D-A994-3EB4-19F8-DACF335EFA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86375" y="4900613"/>
              <a:ext cx="22860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0" name="Line 30">
              <a:extLst>
                <a:ext uri="{FF2B5EF4-FFF2-40B4-BE49-F238E27FC236}">
                  <a16:creationId xmlns:a16="http://schemas.microsoft.com/office/drawing/2014/main" id="{22D84FF2-D2E1-427D-840A-17A30358B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38575" y="4900613"/>
              <a:ext cx="1066800" cy="7620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stealth" w="med" len="lg"/>
              <a:tailEnd type="stealth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1" name="Text Box 32">
              <a:extLst>
                <a:ext uri="{FF2B5EF4-FFF2-40B4-BE49-F238E27FC236}">
                  <a16:creationId xmlns:a16="http://schemas.microsoft.com/office/drawing/2014/main" id="{227E8CC2-2EA9-737C-1FDA-00C2C3223B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05175" y="5129213"/>
              <a:ext cx="1143000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max R</a:t>
              </a:r>
              <a:r>
                <a:rPr kumimoji="0" lang="en-US" altLang="en-US" sz="1800" b="0" i="0" u="none" strike="noStrike" kern="0" cap="none" spc="0" normalizeH="0" baseline="30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 </a:t>
              </a:r>
            </a:p>
          </p:txBody>
        </p:sp>
        <p:sp>
          <p:nvSpPr>
            <p:cNvPr id="82" name="Rectangle 44">
              <a:extLst>
                <a:ext uri="{FF2B5EF4-FFF2-40B4-BE49-F238E27FC236}">
                  <a16:creationId xmlns:a16="http://schemas.microsoft.com/office/drawing/2014/main" id="{39398DA4-012C-761F-CBBF-843F139DF4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0600" y="2353008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83" name="Text Box 45">
              <a:extLst>
                <a:ext uri="{FF2B5EF4-FFF2-40B4-BE49-F238E27FC236}">
                  <a16:creationId xmlns:a16="http://schemas.microsoft.com/office/drawing/2014/main" id="{A5BFBB3D-CA9B-2FDE-5522-1B28395953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032251" y="3648075"/>
              <a:ext cx="361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~</a:t>
              </a: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853C35EE-AECE-1E9D-F7FD-9789FB27BEDE}"/>
              </a:ext>
            </a:extLst>
          </p:cNvPr>
          <p:cNvGrpSpPr/>
          <p:nvPr/>
        </p:nvGrpSpPr>
        <p:grpSpPr>
          <a:xfrm>
            <a:off x="7305677" y="2353006"/>
            <a:ext cx="2758281" cy="3819988"/>
            <a:chOff x="7305677" y="2353006"/>
            <a:chExt cx="2758281" cy="3819988"/>
          </a:xfrm>
        </p:grpSpPr>
        <p:sp>
          <p:nvSpPr>
            <p:cNvPr id="115" name="Rectangle 3">
              <a:extLst>
                <a:ext uri="{FF2B5EF4-FFF2-40B4-BE49-F238E27FC236}">
                  <a16:creationId xmlns:a16="http://schemas.microsoft.com/office/drawing/2014/main" id="{9FF8A0EC-85FF-A0AF-FE56-8875187B01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53476" y="2353008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6" name="Rectangle 4">
              <a:extLst>
                <a:ext uri="{FF2B5EF4-FFF2-40B4-BE49-F238E27FC236}">
                  <a16:creationId xmlns:a16="http://schemas.microsoft.com/office/drawing/2014/main" id="{2E8953D3-1CF6-D2A3-6350-61C82024623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10676" y="2353008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7" name="Rectangle 5">
              <a:extLst>
                <a:ext uri="{FF2B5EF4-FFF2-40B4-BE49-F238E27FC236}">
                  <a16:creationId xmlns:a16="http://schemas.microsoft.com/office/drawing/2014/main" id="{6C840B47-E05A-33E2-9FB1-85351DF184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67876" y="2353006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18" name="Text Box 6">
              <a:extLst>
                <a:ext uri="{FF2B5EF4-FFF2-40B4-BE49-F238E27FC236}">
                  <a16:creationId xmlns:a16="http://schemas.microsoft.com/office/drawing/2014/main" id="{5ABEBD5D-2EDF-5974-CF0B-31DEE40B2EC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66970" y="3636169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119" name="Rectangle 7">
              <a:extLst>
                <a:ext uri="{FF2B5EF4-FFF2-40B4-BE49-F238E27FC236}">
                  <a16:creationId xmlns:a16="http://schemas.microsoft.com/office/drawing/2014/main" id="{BEA1E1A0-5956-2123-D883-3E9CAF973A6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681370" y="3636169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120" name="Rectangle 8">
              <a:extLst>
                <a:ext uri="{FF2B5EF4-FFF2-40B4-BE49-F238E27FC236}">
                  <a16:creationId xmlns:a16="http://schemas.microsoft.com/office/drawing/2014/main" id="{3D918A1D-47DA-1766-A357-9357C0BEF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24170" y="3636169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94" name="Rectangle 9">
              <a:extLst>
                <a:ext uri="{FF2B5EF4-FFF2-40B4-BE49-F238E27FC236}">
                  <a16:creationId xmlns:a16="http://schemas.microsoft.com/office/drawing/2014/main" id="{52DBF0D0-FC3E-09B5-85E8-300D6107C7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05677" y="2353008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5" name="Rectangle 10">
              <a:extLst>
                <a:ext uri="{FF2B5EF4-FFF2-40B4-BE49-F238E27FC236}">
                  <a16:creationId xmlns:a16="http://schemas.microsoft.com/office/drawing/2014/main" id="{BA5D648E-CA84-ECA9-FD77-67AACE24E0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5521" y="3636169"/>
              <a:ext cx="3825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96" name="Rectangle 14">
              <a:extLst>
                <a:ext uri="{FF2B5EF4-FFF2-40B4-BE49-F238E27FC236}">
                  <a16:creationId xmlns:a16="http://schemas.microsoft.com/office/drawing/2014/main" id="{F51F5ECD-F407-D23F-0146-67E704E4B3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62877" y="2353008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7" name="Rectangle 15">
              <a:extLst>
                <a:ext uri="{FF2B5EF4-FFF2-40B4-BE49-F238E27FC236}">
                  <a16:creationId xmlns:a16="http://schemas.microsoft.com/office/drawing/2014/main" id="{710586B7-71E0-E585-286C-35B12AD86C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82721" y="3636169"/>
              <a:ext cx="3825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grpSp>
          <p:nvGrpSpPr>
            <p:cNvPr id="98" name="Group 24">
              <a:extLst>
                <a:ext uri="{FF2B5EF4-FFF2-40B4-BE49-F238E27FC236}">
                  <a16:creationId xmlns:a16="http://schemas.microsoft.com/office/drawing/2014/main" id="{509A07AB-1A55-AD59-E011-EA018768DF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05677" y="5276056"/>
              <a:ext cx="512763" cy="515938"/>
              <a:chOff x="336" y="3696"/>
              <a:chExt cx="323" cy="325"/>
            </a:xfrm>
          </p:grpSpPr>
          <p:sp>
            <p:nvSpPr>
              <p:cNvPr id="113" name="Oval 20">
                <a:extLst>
                  <a:ext uri="{FF2B5EF4-FFF2-40B4-BE49-F238E27FC236}">
                    <a16:creationId xmlns:a16="http://schemas.microsoft.com/office/drawing/2014/main" id="{3B946212-B398-5840-5ED8-CA5452FAFB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696"/>
                <a:ext cx="323" cy="325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 algn="ctr">
                <a:solidFill>
                  <a:srgbClr val="333399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14" name="Object 21">
                <a:extLst>
                  <a:ext uri="{FF2B5EF4-FFF2-40B4-BE49-F238E27FC236}">
                    <a16:creationId xmlns:a16="http://schemas.microsoft.com/office/drawing/2014/main" id="{3EB855AE-B2BD-5855-CEB6-4D2F0266F865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6" y="3704"/>
              <a:ext cx="207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65028" imgH="228501" progId="Equation.DSMT4">
                      <p:embed/>
                    </p:oleObj>
                  </mc:Choice>
                  <mc:Fallback>
                    <p:oleObj name="Equation" r:id="rId4" imgW="165028" imgH="228501" progId="Equation.DSMT4">
                      <p:embed/>
                      <p:pic>
                        <p:nvPicPr>
                          <p:cNvPr id="20509" name="Object 21">
                            <a:extLst>
                              <a:ext uri="{FF2B5EF4-FFF2-40B4-BE49-F238E27FC236}">
                                <a16:creationId xmlns:a16="http://schemas.microsoft.com/office/drawing/2014/main" id="{DB9D1062-4632-0152-328A-AC2755996554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" y="3704"/>
                            <a:ext cx="207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 type="none" w="med" len="lg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99" name="Group 31">
              <a:extLst>
                <a:ext uri="{FF2B5EF4-FFF2-40B4-BE49-F238E27FC236}">
                  <a16:creationId xmlns:a16="http://schemas.microsoft.com/office/drawing/2014/main" id="{233C250A-8A6A-6413-75C6-5779C9C86E4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8143877" y="5657056"/>
              <a:ext cx="512763" cy="515938"/>
              <a:chOff x="2072" y="3832"/>
              <a:chExt cx="323" cy="325"/>
            </a:xfrm>
          </p:grpSpPr>
          <p:sp>
            <p:nvSpPr>
              <p:cNvPr id="111" name="Oval 26">
                <a:extLst>
                  <a:ext uri="{FF2B5EF4-FFF2-40B4-BE49-F238E27FC236}">
                    <a16:creationId xmlns:a16="http://schemas.microsoft.com/office/drawing/2014/main" id="{78061B66-1369-19C3-6F99-17A446A448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3832"/>
                <a:ext cx="323" cy="325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 algn="ctr">
                <a:solidFill>
                  <a:srgbClr val="333399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12" name="Object 29">
                <a:extLst>
                  <a:ext uri="{FF2B5EF4-FFF2-40B4-BE49-F238E27FC236}">
                    <a16:creationId xmlns:a16="http://schemas.microsoft.com/office/drawing/2014/main" id="{4D13CCCD-AEE9-72CD-D20D-DF689CCBAA83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12" y="3851"/>
              <a:ext cx="242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203112" imgH="241195" progId="Equation.DSMT4">
                      <p:embed/>
                    </p:oleObj>
                  </mc:Choice>
                  <mc:Fallback>
                    <p:oleObj name="Equation" r:id="rId6" imgW="203112" imgH="241195" progId="Equation.DSMT4">
                      <p:embed/>
                      <p:pic>
                        <p:nvPicPr>
                          <p:cNvPr id="20507" name="Object 29">
                            <a:extLst>
                              <a:ext uri="{FF2B5EF4-FFF2-40B4-BE49-F238E27FC236}">
                                <a16:creationId xmlns:a16="http://schemas.microsoft.com/office/drawing/2014/main" id="{34FC6924-67BF-B269-B0B0-768DD092D0B1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7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3851"/>
                            <a:ext cx="242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 type="none" w="med" len="lg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100" name="Line 32">
              <a:extLst>
                <a:ext uri="{FF2B5EF4-FFF2-40B4-BE49-F238E27FC236}">
                  <a16:creationId xmlns:a16="http://schemas.microsoft.com/office/drawing/2014/main" id="{B4320A65-4026-C8DE-7658-FDD166BD2DE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447090" y="4895056"/>
              <a:ext cx="611187" cy="76517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1" name="Line 33">
              <a:extLst>
                <a:ext uri="{FF2B5EF4-FFF2-40B4-BE49-F238E27FC236}">
                  <a16:creationId xmlns:a16="http://schemas.microsoft.com/office/drawing/2014/main" id="{11BFFBB6-8F29-7938-EFCE-7C824F6F39C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01077" y="4895056"/>
              <a:ext cx="914400" cy="8382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2" name="Line 34">
              <a:extLst>
                <a:ext uri="{FF2B5EF4-FFF2-40B4-BE49-F238E27FC236}">
                  <a16:creationId xmlns:a16="http://schemas.microsoft.com/office/drawing/2014/main" id="{AE5098DD-E6E1-8008-6CB5-E911C1D84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77277" y="4895056"/>
              <a:ext cx="1295400" cy="914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3" name="Line 35">
              <a:extLst>
                <a:ext uri="{FF2B5EF4-FFF2-40B4-BE49-F238E27FC236}">
                  <a16:creationId xmlns:a16="http://schemas.microsoft.com/office/drawing/2014/main" id="{F7D0B531-19CB-152E-C826-CBBD95B98D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761290" y="4891881"/>
              <a:ext cx="1143000" cy="4572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4" name="Line 36">
              <a:extLst>
                <a:ext uri="{FF2B5EF4-FFF2-40B4-BE49-F238E27FC236}">
                  <a16:creationId xmlns:a16="http://schemas.microsoft.com/office/drawing/2014/main" id="{4C685D5A-F039-CB1A-ED56-FE9BA95B4C7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39077" y="4895056"/>
              <a:ext cx="1447800" cy="5334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5" name="Line 37">
              <a:extLst>
                <a:ext uri="{FF2B5EF4-FFF2-40B4-BE49-F238E27FC236}">
                  <a16:creationId xmlns:a16="http://schemas.microsoft.com/office/drawing/2014/main" id="{2C166FC6-F152-4B36-E62D-CCF52FD11D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39077" y="4895056"/>
              <a:ext cx="1905000" cy="6096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6" name="Line 38">
              <a:extLst>
                <a:ext uri="{FF2B5EF4-FFF2-40B4-BE49-F238E27FC236}">
                  <a16:creationId xmlns:a16="http://schemas.microsoft.com/office/drawing/2014/main" id="{E6D6A3EE-99EA-CEE4-DC2A-54B48804E47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467601" y="4818856"/>
              <a:ext cx="66675" cy="4572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7" name="Line 39">
              <a:extLst>
                <a:ext uri="{FF2B5EF4-FFF2-40B4-BE49-F238E27FC236}">
                  <a16:creationId xmlns:a16="http://schemas.microsoft.com/office/drawing/2014/main" id="{86B6C003-1805-9D78-11B7-F28EB949E7A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45439" y="4818856"/>
              <a:ext cx="274638" cy="9144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108" name="Rectangle 41">
              <a:extLst>
                <a:ext uri="{FF2B5EF4-FFF2-40B4-BE49-F238E27FC236}">
                  <a16:creationId xmlns:a16="http://schemas.microsoft.com/office/drawing/2014/main" id="{5B3795F4-C636-8F15-A4B5-8A89AA3003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05901" y="2353008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109" name="Rectangle 43">
              <a:extLst>
                <a:ext uri="{FF2B5EF4-FFF2-40B4-BE49-F238E27FC236}">
                  <a16:creationId xmlns:a16="http://schemas.microsoft.com/office/drawing/2014/main" id="{BA3604E0-AE69-F61F-69AB-2A4FD8F64F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39026" y="2353008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110" name="Rectangle 44">
              <a:extLst>
                <a:ext uri="{FF2B5EF4-FFF2-40B4-BE49-F238E27FC236}">
                  <a16:creationId xmlns:a16="http://schemas.microsoft.com/office/drawing/2014/main" id="{00F98743-3AB0-CF44-BEE6-3F5BAC7411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60558" y="3590925"/>
              <a:ext cx="361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5017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roup 122">
            <a:extLst>
              <a:ext uri="{FF2B5EF4-FFF2-40B4-BE49-F238E27FC236}">
                <a16:creationId xmlns:a16="http://schemas.microsoft.com/office/drawing/2014/main" id="{CA9ED6BB-6F1B-56F0-AD36-915DD08786ED}"/>
              </a:ext>
            </a:extLst>
          </p:cNvPr>
          <p:cNvGrpSpPr/>
          <p:nvPr/>
        </p:nvGrpSpPr>
        <p:grpSpPr>
          <a:xfrm>
            <a:off x="523875" y="2362199"/>
            <a:ext cx="1771650" cy="3590926"/>
            <a:chOff x="523875" y="2362199"/>
            <a:chExt cx="1771650" cy="3590926"/>
          </a:xfrm>
        </p:grpSpPr>
        <p:sp>
          <p:nvSpPr>
            <p:cNvPr id="29" name="Rectangle 4">
              <a:extLst>
                <a:ext uri="{FF2B5EF4-FFF2-40B4-BE49-F238E27FC236}">
                  <a16:creationId xmlns:a16="http://schemas.microsoft.com/office/drawing/2014/main" id="{A3F79CBA-A1EA-E978-15FF-3EC190FBC3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387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0" name="Rectangle 5">
              <a:extLst>
                <a:ext uri="{FF2B5EF4-FFF2-40B4-BE49-F238E27FC236}">
                  <a16:creationId xmlns:a16="http://schemas.microsoft.com/office/drawing/2014/main" id="{95673B5E-0FD3-A2EB-B739-1EF85F833D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742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1" name="Rectangle 6">
              <a:extLst>
                <a:ext uri="{FF2B5EF4-FFF2-40B4-BE49-F238E27FC236}">
                  <a16:creationId xmlns:a16="http://schemas.microsoft.com/office/drawing/2014/main" id="{E61824E2-D782-D76D-B10D-52FE84E67E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097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2" name="Rectangle 7">
              <a:extLst>
                <a:ext uri="{FF2B5EF4-FFF2-40B4-BE49-F238E27FC236}">
                  <a16:creationId xmlns:a16="http://schemas.microsoft.com/office/drawing/2014/main" id="{2CC7AA41-2D58-8D8B-8DAA-B59CC8F1EA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14525" y="2362199"/>
              <a:ext cx="381000" cy="2520000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33" name="Text Box 8">
              <a:extLst>
                <a:ext uri="{FF2B5EF4-FFF2-40B4-BE49-F238E27FC236}">
                  <a16:creationId xmlns:a16="http://schemas.microsoft.com/office/drawing/2014/main" id="{315D99C6-45D0-58D1-9A5B-945EF4BC87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38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34" name="Rectangle 10">
              <a:extLst>
                <a:ext uri="{FF2B5EF4-FFF2-40B4-BE49-F238E27FC236}">
                  <a16:creationId xmlns:a16="http://schemas.microsoft.com/office/drawing/2014/main" id="{F434952B-928B-1C70-1CDC-09D62D5CD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2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35" name="Rectangle 11">
              <a:extLst>
                <a:ext uri="{FF2B5EF4-FFF2-40B4-BE49-F238E27FC236}">
                  <a16:creationId xmlns:a16="http://schemas.microsoft.com/office/drawing/2014/main" id="{71BB0641-B650-9EEA-0D06-1F32121B1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0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36" name="Rectangle 13">
              <a:extLst>
                <a:ext uri="{FF2B5EF4-FFF2-40B4-BE49-F238E27FC236}">
                  <a16:creationId xmlns:a16="http://schemas.microsoft.com/office/drawing/2014/main" id="{83FCB317-E372-F1C0-3864-7EBD8B1227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475" y="3714750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4</a:t>
              </a:r>
            </a:p>
          </p:txBody>
        </p:sp>
        <p:sp>
          <p:nvSpPr>
            <p:cNvPr id="37" name="Text Box 14">
              <a:extLst>
                <a:ext uri="{FF2B5EF4-FFF2-40B4-BE49-F238E27FC236}">
                  <a16:creationId xmlns:a16="http://schemas.microsoft.com/office/drawing/2014/main" id="{E3A8BC59-9EF7-1977-20D3-F846DE97C8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14425" y="2362200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</a:p>
          </p:txBody>
        </p:sp>
        <p:grpSp>
          <p:nvGrpSpPr>
            <p:cNvPr id="38" name="Group 21">
              <a:extLst>
                <a:ext uri="{FF2B5EF4-FFF2-40B4-BE49-F238E27FC236}">
                  <a16:creationId xmlns:a16="http://schemas.microsoft.com/office/drawing/2014/main" id="{DCE63023-3681-890E-864D-A1F75890AFC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6275" y="5572125"/>
              <a:ext cx="457200" cy="381000"/>
              <a:chOff x="432" y="3552"/>
              <a:chExt cx="288" cy="240"/>
            </a:xfrm>
          </p:grpSpPr>
          <p:sp>
            <p:nvSpPr>
              <p:cNvPr id="50" name="Oval 17">
                <a:extLst>
                  <a:ext uri="{FF2B5EF4-FFF2-40B4-BE49-F238E27FC236}">
                    <a16:creationId xmlns:a16="http://schemas.microsoft.com/office/drawing/2014/main" id="{0D078D67-F203-62C1-394F-4EB01C9326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2" y="3552"/>
                <a:ext cx="288" cy="240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51" name="Text Box 18">
                <a:extLst>
                  <a:ext uri="{FF2B5EF4-FFF2-40B4-BE49-F238E27FC236}">
                    <a16:creationId xmlns:a16="http://schemas.microsoft.com/office/drawing/2014/main" id="{92F665DE-3404-0288-5999-324A1CF79D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" y="3552"/>
                <a:ext cx="2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v</a:t>
                </a:r>
                <a:r>
                  <a:rPr kumimoji="0" lang="en-US" altLang="en-US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1</a:t>
                </a:r>
              </a:p>
            </p:txBody>
          </p:sp>
        </p:grpSp>
        <p:grpSp>
          <p:nvGrpSpPr>
            <p:cNvPr id="39" name="Group 25">
              <a:extLst>
                <a:ext uri="{FF2B5EF4-FFF2-40B4-BE49-F238E27FC236}">
                  <a16:creationId xmlns:a16="http://schemas.microsoft.com/office/drawing/2014/main" id="{4EA38D79-19EE-2D4C-116C-59CCB8BBC7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4475" y="5572125"/>
              <a:ext cx="457200" cy="381000"/>
              <a:chOff x="960" y="3552"/>
              <a:chExt cx="288" cy="240"/>
            </a:xfrm>
          </p:grpSpPr>
          <p:sp>
            <p:nvSpPr>
              <p:cNvPr id="48" name="Oval 23">
                <a:extLst>
                  <a:ext uri="{FF2B5EF4-FFF2-40B4-BE49-F238E27FC236}">
                    <a16:creationId xmlns:a16="http://schemas.microsoft.com/office/drawing/2014/main" id="{29053436-09D0-5213-20E9-BBD18B0BB3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60" y="3552"/>
                <a:ext cx="288" cy="240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sp>
            <p:nvSpPr>
              <p:cNvPr id="49" name="Text Box 24">
                <a:extLst>
                  <a:ext uri="{FF2B5EF4-FFF2-40B4-BE49-F238E27FC236}">
                    <a16:creationId xmlns:a16="http://schemas.microsoft.com/office/drawing/2014/main" id="{ECBEC200-FE8D-BDB4-A2B7-8E743293EC7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984" y="3552"/>
                <a:ext cx="241" cy="23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18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v</a:t>
                </a:r>
                <a:r>
                  <a:rPr kumimoji="0" lang="en-US" altLang="en-US" sz="1800" b="0" i="0" u="none" strike="noStrike" kern="0" cap="none" spc="0" normalizeH="0" baseline="-2500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anose="020B0604020202020204" pitchFamily="34" charset="0"/>
                  </a:rPr>
                  <a:t>2</a:t>
                </a:r>
              </a:p>
            </p:txBody>
          </p:sp>
        </p:grpSp>
        <p:sp>
          <p:nvSpPr>
            <p:cNvPr id="40" name="Line 26">
              <a:extLst>
                <a:ext uri="{FF2B5EF4-FFF2-40B4-BE49-F238E27FC236}">
                  <a16:creationId xmlns:a16="http://schemas.microsoft.com/office/drawing/2014/main" id="{0AC0FB67-EA93-3BDF-CE85-76F91055A5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676275" y="4962525"/>
              <a:ext cx="152400" cy="609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1" name="Line 27">
              <a:extLst>
                <a:ext uri="{FF2B5EF4-FFF2-40B4-BE49-F238E27FC236}">
                  <a16:creationId xmlns:a16="http://schemas.microsoft.com/office/drawing/2014/main" id="{5C796081-C06D-874D-6476-D69C3BFC1B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4875" y="4962525"/>
              <a:ext cx="228600" cy="6096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2" name="Line 28">
              <a:extLst>
                <a:ext uri="{FF2B5EF4-FFF2-40B4-BE49-F238E27FC236}">
                  <a16:creationId xmlns:a16="http://schemas.microsoft.com/office/drawing/2014/main" id="{2DF0312F-61B4-C441-08C8-8A53328AF50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81075" y="4962525"/>
              <a:ext cx="533400" cy="60960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3" name="Line 29">
              <a:extLst>
                <a:ext uri="{FF2B5EF4-FFF2-40B4-BE49-F238E27FC236}">
                  <a16:creationId xmlns:a16="http://schemas.microsoft.com/office/drawing/2014/main" id="{3FC3BD30-745A-E1A2-B422-36C4C49FE0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057275" y="4962525"/>
              <a:ext cx="990600" cy="6858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76516465-C333-A583-4179-018ACAC7ED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752475" y="4962525"/>
              <a:ext cx="838200" cy="6858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5" name="Line 32">
              <a:extLst>
                <a:ext uri="{FF2B5EF4-FFF2-40B4-BE49-F238E27FC236}">
                  <a16:creationId xmlns:a16="http://schemas.microsoft.com/office/drawing/2014/main" id="{80029B24-B276-C941-60B8-EC047CAB923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209675" y="4962525"/>
              <a:ext cx="45720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6" name="Line 33">
              <a:extLst>
                <a:ext uri="{FF2B5EF4-FFF2-40B4-BE49-F238E27FC236}">
                  <a16:creationId xmlns:a16="http://schemas.microsoft.com/office/drawing/2014/main" id="{78661789-39BF-B7CF-27F4-420B7FC402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1666875" y="4962525"/>
              <a:ext cx="152400" cy="6096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47" name="Line 34">
              <a:extLst>
                <a:ext uri="{FF2B5EF4-FFF2-40B4-BE49-F238E27FC236}">
                  <a16:creationId xmlns:a16="http://schemas.microsoft.com/office/drawing/2014/main" id="{CFF4CDB1-C9AA-D3A0-4077-0E0C9155480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895475" y="4962525"/>
              <a:ext cx="304800" cy="6858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2EADEAC-3713-6D22-3D7C-54AE71E75D8A}"/>
              </a:ext>
            </a:extLst>
          </p:cNvPr>
          <p:cNvSpPr txBox="1"/>
          <p:nvPr/>
        </p:nvSpPr>
        <p:spPr>
          <a:xfrm>
            <a:off x="523875" y="2002970"/>
            <a:ext cx="1754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A" dirty="0"/>
              <a:t>PCA</a:t>
            </a:r>
          </a:p>
        </p:txBody>
      </p:sp>
      <p:pic>
        <p:nvPicPr>
          <p:cNvPr id="3" name="Picture 16" descr="pcademo11">
            <a:extLst>
              <a:ext uri="{FF2B5EF4-FFF2-40B4-BE49-F238E27FC236}">
                <a16:creationId xmlns:a16="http://schemas.microsoft.com/office/drawing/2014/main" id="{5F8B054B-A6A9-FC5F-FAEF-F6775A8949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0661" y="2057537"/>
            <a:ext cx="3314426" cy="33144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5141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4">
            <a:extLst>
              <a:ext uri="{FF2B5EF4-FFF2-40B4-BE49-F238E27FC236}">
                <a16:creationId xmlns:a16="http://schemas.microsoft.com/office/drawing/2014/main" id="{20E40A6D-A6F7-C151-5FEE-4F351C2A69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6925" y="1643061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1" name="Rectangle 5">
            <a:extLst>
              <a:ext uri="{FF2B5EF4-FFF2-40B4-BE49-F238E27FC236}">
                <a16:creationId xmlns:a16="http://schemas.microsoft.com/office/drawing/2014/main" id="{7F2920CA-BF36-7F1C-C448-152DF7080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1643061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2" name="Rectangle 6">
            <a:extLst>
              <a:ext uri="{FF2B5EF4-FFF2-40B4-BE49-F238E27FC236}">
                <a16:creationId xmlns:a16="http://schemas.microsoft.com/office/drawing/2014/main" id="{8592E55A-5E80-0BBD-5BB8-5012819DF2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25" y="1643061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73" name="Text Box 7">
            <a:extLst>
              <a:ext uri="{FF2B5EF4-FFF2-40B4-BE49-F238E27FC236}">
                <a16:creationId xmlns:a16="http://schemas.microsoft.com/office/drawing/2014/main" id="{BC17DC79-B1D7-F4EA-E625-E820D94CD3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6925" y="2934511"/>
            <a:ext cx="382588" cy="26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74" name="Rectangle 8">
            <a:extLst>
              <a:ext uri="{FF2B5EF4-FFF2-40B4-BE49-F238E27FC236}">
                <a16:creationId xmlns:a16="http://schemas.microsoft.com/office/drawing/2014/main" id="{B5A02FC8-8FBF-D70D-3AE8-D9A816AD71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1325" y="2934511"/>
            <a:ext cx="382588" cy="26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75" name="Rectangle 9">
            <a:extLst>
              <a:ext uri="{FF2B5EF4-FFF2-40B4-BE49-F238E27FC236}">
                <a16:creationId xmlns:a16="http://schemas.microsoft.com/office/drawing/2014/main" id="{20DB1D52-9CF9-D83B-65A0-1993B3D553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4125" y="2934511"/>
            <a:ext cx="382588" cy="26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6" name="Rectangle 10">
            <a:extLst>
              <a:ext uri="{FF2B5EF4-FFF2-40B4-BE49-F238E27FC236}">
                <a16:creationId xmlns:a16="http://schemas.microsoft.com/office/drawing/2014/main" id="{5533414E-A705-1666-C62F-334C6BF921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29125" y="1643061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7" name="Rectangle 11">
            <a:extLst>
              <a:ext uri="{FF2B5EF4-FFF2-40B4-BE49-F238E27FC236}">
                <a16:creationId xmlns:a16="http://schemas.microsoft.com/office/drawing/2014/main" id="{18588FB8-082D-7E90-AEDB-2C02FE162F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62463" y="2934511"/>
            <a:ext cx="382588" cy="26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</a:t>
            </a:r>
            <a:r>
              <a:rPr kumimoji="0" lang="en-US" altLang="en-US" sz="18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8" name="Rectangle 13">
            <a:extLst>
              <a:ext uri="{FF2B5EF4-FFF2-40B4-BE49-F238E27FC236}">
                <a16:creationId xmlns:a16="http://schemas.microsoft.com/office/drawing/2014/main" id="{DBAB9497-0AA3-AD39-B1ED-DBD346E0E9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6325" y="1643061"/>
            <a:ext cx="381000" cy="2520000"/>
          </a:xfrm>
          <a:prstGeom prst="rect">
            <a:avLst/>
          </a:prstGeom>
          <a:solidFill>
            <a:srgbClr val="BBE0E3">
              <a:alpha val="50000"/>
            </a:srgbClr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9" name="Rectangle 14">
            <a:extLst>
              <a:ext uri="{FF2B5EF4-FFF2-40B4-BE49-F238E27FC236}">
                <a16:creationId xmlns:a16="http://schemas.microsoft.com/office/drawing/2014/main" id="{A9864ACF-8DE3-B5A5-3C58-B09C6018E3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9663" y="2934511"/>
            <a:ext cx="382588" cy="269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</a:p>
        </p:txBody>
      </p:sp>
      <p:sp>
        <p:nvSpPr>
          <p:cNvPr id="64" name="Oval 18">
            <a:extLst>
              <a:ext uri="{FF2B5EF4-FFF2-40B4-BE49-F238E27FC236}">
                <a16:creationId xmlns:a16="http://schemas.microsoft.com/office/drawing/2014/main" id="{19733BC1-616C-468D-3BF0-1CB3AD84D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8988" y="4762500"/>
            <a:ext cx="5334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rgbClr val="008000"/>
            </a:solidFill>
            <a:round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5" name="Text Box 19">
            <a:extLst>
              <a:ext uri="{FF2B5EF4-FFF2-40B4-BE49-F238E27FC236}">
                <a16:creationId xmlns:a16="http://schemas.microsoft.com/office/drawing/2014/main" id="{4E9CEB14-964D-AF87-3AB2-3618465F33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0888" y="48387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8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v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2" name="Oval 20">
            <a:extLst>
              <a:ext uri="{FF2B5EF4-FFF2-40B4-BE49-F238E27FC236}">
                <a16:creationId xmlns:a16="http://schemas.microsoft.com/office/drawing/2014/main" id="{5033ABB9-0777-6A8A-F714-581ECE642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025" y="4762500"/>
            <a:ext cx="533400" cy="533400"/>
          </a:xfrm>
          <a:prstGeom prst="ellipse">
            <a:avLst/>
          </a:prstGeom>
          <a:solidFill>
            <a:srgbClr val="FFFF99">
              <a:alpha val="50195"/>
            </a:srgbClr>
          </a:solidFill>
          <a:ln w="12700" algn="ctr">
            <a:solidFill>
              <a:srgbClr val="002060"/>
            </a:solidFill>
            <a:round/>
            <a:headEnd/>
            <a:tailEnd type="none" w="med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63" name="Text Box 21">
            <a:extLst>
              <a:ext uri="{FF2B5EF4-FFF2-40B4-BE49-F238E27FC236}">
                <a16:creationId xmlns:a16="http://schemas.microsoft.com/office/drawing/2014/main" id="{070C5D29-70D2-0FF1-59AF-698DACF0B1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57925" y="4838700"/>
            <a:ext cx="609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rgbClr val="008000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w</a:t>
            </a:r>
            <a:r>
              <a:rPr kumimoji="0" lang="en-US" altLang="en-US" sz="18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44" name="Line 24">
            <a:extLst>
              <a:ext uri="{FF2B5EF4-FFF2-40B4-BE49-F238E27FC236}">
                <a16:creationId xmlns:a16="http://schemas.microsoft.com/office/drawing/2014/main" id="{4367411C-A8E6-E421-57BA-EE6B5C235CB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105525" y="4152900"/>
            <a:ext cx="296863" cy="6096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5" name="Line 25">
            <a:extLst>
              <a:ext uri="{FF2B5EF4-FFF2-40B4-BE49-F238E27FC236}">
                <a16:creationId xmlns:a16="http://schemas.microsoft.com/office/drawing/2014/main" id="{52DFB4ED-ABE5-D62F-7CB0-5C99488061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62725" y="4152900"/>
            <a:ext cx="0" cy="6096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6" name="Line 26">
            <a:extLst>
              <a:ext uri="{FF2B5EF4-FFF2-40B4-BE49-F238E27FC236}">
                <a16:creationId xmlns:a16="http://schemas.microsoft.com/office/drawing/2014/main" id="{58C5EEBD-02F3-D899-7A1E-9B445B1CC6D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15125" y="4152900"/>
            <a:ext cx="304800" cy="609600"/>
          </a:xfrm>
          <a:prstGeom prst="line">
            <a:avLst/>
          </a:prstGeom>
          <a:noFill/>
          <a:ln w="19050">
            <a:solidFill>
              <a:srgbClr val="333399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7" name="Line 28">
            <a:extLst>
              <a:ext uri="{FF2B5EF4-FFF2-40B4-BE49-F238E27FC236}">
                <a16:creationId xmlns:a16="http://schemas.microsoft.com/office/drawing/2014/main" id="{399E56B0-9C01-A8D8-1C7E-06FBD2E87249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657725" y="4152900"/>
            <a:ext cx="76200" cy="60960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8" name="Line 29">
            <a:extLst>
              <a:ext uri="{FF2B5EF4-FFF2-40B4-BE49-F238E27FC236}">
                <a16:creationId xmlns:a16="http://schemas.microsoft.com/office/drawing/2014/main" id="{74B07826-2DE3-2974-DB84-7F2FAA3255F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62525" y="4152900"/>
            <a:ext cx="152400" cy="609600"/>
          </a:xfrm>
          <a:prstGeom prst="line">
            <a:avLst/>
          </a:prstGeom>
          <a:noFill/>
          <a:ln w="19050">
            <a:solidFill>
              <a:schemeClr val="accent6"/>
            </a:solidFill>
            <a:round/>
            <a:headEnd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49" name="Line 31">
            <a:extLst>
              <a:ext uri="{FF2B5EF4-FFF2-40B4-BE49-F238E27FC236}">
                <a16:creationId xmlns:a16="http://schemas.microsoft.com/office/drawing/2014/main" id="{904FE12B-72E4-3D93-1A53-33661A5FE5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91125" y="5067300"/>
            <a:ext cx="10668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stealth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0" name="Text Box 32">
            <a:extLst>
              <a:ext uri="{FF2B5EF4-FFF2-40B4-BE49-F238E27FC236}">
                <a16:creationId xmlns:a16="http://schemas.microsoft.com/office/drawing/2014/main" id="{8E7FA35F-B3F4-2069-89B2-BC1D801BD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67325" y="4686300"/>
            <a:ext cx="990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max R</a:t>
            </a:r>
            <a:r>
              <a:rPr kumimoji="0" lang="en-US" altLang="en-US" sz="1800" b="0" i="0" u="none" strike="noStrike" kern="0" cap="none" spc="0" normalizeH="0" baseline="30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2</a:t>
            </a: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</a:t>
            </a:r>
          </a:p>
        </p:txBody>
      </p:sp>
      <p:grpSp>
        <p:nvGrpSpPr>
          <p:cNvPr id="55" name="Group 38">
            <a:extLst>
              <a:ext uri="{FF2B5EF4-FFF2-40B4-BE49-F238E27FC236}">
                <a16:creationId xmlns:a16="http://schemas.microsoft.com/office/drawing/2014/main" id="{E86AB663-0D62-CB54-8DEA-97CB0A11E3A5}"/>
              </a:ext>
            </a:extLst>
          </p:cNvPr>
          <p:cNvGrpSpPr>
            <a:grpSpLocks/>
          </p:cNvGrpSpPr>
          <p:nvPr/>
        </p:nvGrpSpPr>
        <p:grpSpPr bwMode="auto">
          <a:xfrm>
            <a:off x="4886325" y="5219700"/>
            <a:ext cx="609600" cy="533400"/>
            <a:chOff x="1488" y="96"/>
            <a:chExt cx="384" cy="336"/>
          </a:xfrm>
        </p:grpSpPr>
        <p:sp>
          <p:nvSpPr>
            <p:cNvPr id="60" name="Oval 34">
              <a:extLst>
                <a:ext uri="{FF2B5EF4-FFF2-40B4-BE49-F238E27FC236}">
                  <a16:creationId xmlns:a16="http://schemas.microsoft.com/office/drawing/2014/main" id="{2812EE41-F70A-88C1-0293-177AC2ECAD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12" y="96"/>
              <a:ext cx="336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rgbClr val="008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61" name="Text Box 35">
              <a:extLst>
                <a:ext uri="{FF2B5EF4-FFF2-40B4-BE49-F238E27FC236}">
                  <a16:creationId xmlns:a16="http://schemas.microsoft.com/office/drawing/2014/main" id="{73DB11F0-6FB0-2390-5B29-D8DBA3CADD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88" y="144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80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v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</p:grpSp>
      <p:grpSp>
        <p:nvGrpSpPr>
          <p:cNvPr id="56" name="Group 39">
            <a:extLst>
              <a:ext uri="{FF2B5EF4-FFF2-40B4-BE49-F238E27FC236}">
                <a16:creationId xmlns:a16="http://schemas.microsoft.com/office/drawing/2014/main" id="{A245AB48-812D-5A40-C850-95E60BEC3B25}"/>
              </a:ext>
            </a:extLst>
          </p:cNvPr>
          <p:cNvGrpSpPr>
            <a:grpSpLocks/>
          </p:cNvGrpSpPr>
          <p:nvPr/>
        </p:nvGrpSpPr>
        <p:grpSpPr bwMode="auto">
          <a:xfrm>
            <a:off x="5953125" y="5219700"/>
            <a:ext cx="609600" cy="533400"/>
            <a:chOff x="2640" y="0"/>
            <a:chExt cx="384" cy="336"/>
          </a:xfrm>
        </p:grpSpPr>
        <p:sp>
          <p:nvSpPr>
            <p:cNvPr id="58" name="Oval 36">
              <a:extLst>
                <a:ext uri="{FF2B5EF4-FFF2-40B4-BE49-F238E27FC236}">
                  <a16:creationId xmlns:a16="http://schemas.microsoft.com/office/drawing/2014/main" id="{47E19E14-DDDF-A837-FB61-0A358FFFB3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64" y="0"/>
              <a:ext cx="336" cy="336"/>
            </a:xfrm>
            <a:prstGeom prst="ellipse">
              <a:avLst/>
            </a:prstGeom>
            <a:solidFill>
              <a:srgbClr val="FFFF99">
                <a:alpha val="50195"/>
              </a:srgbClr>
            </a:solidFill>
            <a:ln w="12700" algn="ctr">
              <a:solidFill>
                <a:srgbClr val="008000"/>
              </a:solidFill>
              <a:round/>
              <a:headEnd/>
              <a:tailEnd type="none" w="med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59" name="Text Box 37">
              <a:extLst>
                <a:ext uri="{FF2B5EF4-FFF2-40B4-BE49-F238E27FC236}">
                  <a16:creationId xmlns:a16="http://schemas.microsoft.com/office/drawing/2014/main" id="{48F57647-A482-EF19-3819-EDE490A23DB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40" y="48"/>
              <a:ext cx="384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8000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w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</p:grpSp>
      <p:sp>
        <p:nvSpPr>
          <p:cNvPr id="57" name="Line 40">
            <a:extLst>
              <a:ext uri="{FF2B5EF4-FFF2-40B4-BE49-F238E27FC236}">
                <a16:creationId xmlns:a16="http://schemas.microsoft.com/office/drawing/2014/main" id="{D59FADBA-5953-FD26-0416-721CF0FFB4E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67350" y="5448300"/>
            <a:ext cx="533400" cy="0"/>
          </a:xfrm>
          <a:prstGeom prst="line">
            <a:avLst/>
          </a:prstGeom>
          <a:noFill/>
          <a:ln w="22225">
            <a:solidFill>
              <a:srgbClr val="FF0000"/>
            </a:solidFill>
            <a:round/>
            <a:headEnd type="stealth" w="lg" len="med"/>
            <a:tailEnd type="stealth" w="lg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CA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52" name="Rectangle 42">
            <a:extLst>
              <a:ext uri="{FF2B5EF4-FFF2-40B4-BE49-F238E27FC236}">
                <a16:creationId xmlns:a16="http://schemas.microsoft.com/office/drawing/2014/main" id="{A7E1175A-DDF6-B92E-DB00-029C612226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8875" y="1600200"/>
            <a:ext cx="5905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</a:p>
        </p:txBody>
      </p:sp>
      <p:sp>
        <p:nvSpPr>
          <p:cNvPr id="53" name="Rectangle 44">
            <a:extLst>
              <a:ext uri="{FF2B5EF4-FFF2-40B4-BE49-F238E27FC236}">
                <a16:creationId xmlns:a16="http://schemas.microsoft.com/office/drawing/2014/main" id="{AD0130A1-9B15-97DB-848C-223D5039A2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1619250"/>
            <a:ext cx="590550" cy="8239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4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</a:t>
            </a:r>
          </a:p>
        </p:txBody>
      </p:sp>
      <p:sp>
        <p:nvSpPr>
          <p:cNvPr id="54" name="Rectangle 45">
            <a:extLst>
              <a:ext uri="{FF2B5EF4-FFF2-40B4-BE49-F238E27FC236}">
                <a16:creationId xmlns:a16="http://schemas.microsoft.com/office/drawing/2014/main" id="{9B4CE26B-7ACC-64E6-B747-42F4EA8E3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97500" y="2927350"/>
            <a:ext cx="361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~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044142F2-9F0B-A414-7E84-1BDD502F6647}"/>
              </a:ext>
            </a:extLst>
          </p:cNvPr>
          <p:cNvGrpSpPr/>
          <p:nvPr/>
        </p:nvGrpSpPr>
        <p:grpSpPr>
          <a:xfrm>
            <a:off x="624285" y="1533524"/>
            <a:ext cx="2758281" cy="3925098"/>
            <a:chOff x="6536531" y="2305046"/>
            <a:chExt cx="2758281" cy="3925098"/>
          </a:xfrm>
        </p:grpSpPr>
        <p:sp>
          <p:nvSpPr>
            <p:cNvPr id="77" name="Rectangle 3">
              <a:extLst>
                <a:ext uri="{FF2B5EF4-FFF2-40B4-BE49-F238E27FC236}">
                  <a16:creationId xmlns:a16="http://schemas.microsoft.com/office/drawing/2014/main" id="{6D84BC70-9420-2903-3304-739416D4BF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4330" y="2353008"/>
              <a:ext cx="381000" cy="2599198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8" name="Rectangle 4">
              <a:extLst>
                <a:ext uri="{FF2B5EF4-FFF2-40B4-BE49-F238E27FC236}">
                  <a16:creationId xmlns:a16="http://schemas.microsoft.com/office/drawing/2014/main" id="{CF2B3E2F-B041-9D43-E03D-23A2048110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41530" y="2353008"/>
              <a:ext cx="381000" cy="2599198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79" name="Rectangle 5">
              <a:extLst>
                <a:ext uri="{FF2B5EF4-FFF2-40B4-BE49-F238E27FC236}">
                  <a16:creationId xmlns:a16="http://schemas.microsoft.com/office/drawing/2014/main" id="{EFD3833B-7A12-2F96-35CE-2E165A05C9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98730" y="2353006"/>
              <a:ext cx="381000" cy="2599199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0" name="Text Box 6">
              <a:extLst>
                <a:ext uri="{FF2B5EF4-FFF2-40B4-BE49-F238E27FC236}">
                  <a16:creationId xmlns:a16="http://schemas.microsoft.com/office/drawing/2014/main" id="{62E0CFE7-324E-4AF9-5A93-610291F3C46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997824" y="3693319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81" name="Rectangle 7">
              <a:extLst>
                <a:ext uri="{FF2B5EF4-FFF2-40B4-BE49-F238E27FC236}">
                  <a16:creationId xmlns:a16="http://schemas.microsoft.com/office/drawing/2014/main" id="{08C6A464-029C-2271-1522-01A4915B5C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2224" y="3693319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3</a:t>
              </a:r>
            </a:p>
          </p:txBody>
        </p:sp>
        <p:sp>
          <p:nvSpPr>
            <p:cNvPr id="82" name="Rectangle 8">
              <a:extLst>
                <a:ext uri="{FF2B5EF4-FFF2-40B4-BE49-F238E27FC236}">
                  <a16:creationId xmlns:a16="http://schemas.microsoft.com/office/drawing/2014/main" id="{6E586B3D-49F1-1A24-1627-4904677D84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5024" y="3693319"/>
              <a:ext cx="382588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  <a:r>
                <a:rPr kumimoji="0" lang="en-US" altLang="en-US" sz="1800" b="0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sp>
          <p:nvSpPr>
            <p:cNvPr id="83" name="Rectangle 9">
              <a:extLst>
                <a:ext uri="{FF2B5EF4-FFF2-40B4-BE49-F238E27FC236}">
                  <a16:creationId xmlns:a16="http://schemas.microsoft.com/office/drawing/2014/main" id="{6B54ECA3-F869-8F7B-8004-0F42CFD57F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36531" y="2353008"/>
              <a:ext cx="381000" cy="2599198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4" name="Rectangle 10">
              <a:extLst>
                <a:ext uri="{FF2B5EF4-FFF2-40B4-BE49-F238E27FC236}">
                  <a16:creationId xmlns:a16="http://schemas.microsoft.com/office/drawing/2014/main" id="{2F84A49C-F1B3-1772-FA5D-AA4CEE621F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56375" y="3693319"/>
              <a:ext cx="3825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1</a:t>
              </a:r>
            </a:p>
          </p:txBody>
        </p:sp>
        <p:sp>
          <p:nvSpPr>
            <p:cNvPr id="85" name="Rectangle 14">
              <a:extLst>
                <a:ext uri="{FF2B5EF4-FFF2-40B4-BE49-F238E27FC236}">
                  <a16:creationId xmlns:a16="http://schemas.microsoft.com/office/drawing/2014/main" id="{42F3A9C4-4F85-8527-E262-DE13296E8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93731" y="2353008"/>
              <a:ext cx="381000" cy="2599198"/>
            </a:xfrm>
            <a:prstGeom prst="rect">
              <a:avLst/>
            </a:prstGeom>
            <a:solidFill>
              <a:srgbClr val="BBE0E3">
                <a:alpha val="50000"/>
              </a:srgbClr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86" name="Rectangle 15">
              <a:extLst>
                <a:ext uri="{FF2B5EF4-FFF2-40B4-BE49-F238E27FC236}">
                  <a16:creationId xmlns:a16="http://schemas.microsoft.com/office/drawing/2014/main" id="{E0E4B6AC-AB86-719C-6E2E-782B7303BA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3575" y="3693319"/>
              <a:ext cx="382587" cy="3667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  <a:r>
                <a:rPr kumimoji="0" lang="en-US" altLang="en-US" sz="1800" b="0" i="0" u="none" strike="noStrike" kern="0" cap="none" spc="0" normalizeH="0" baseline="-2500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2</a:t>
              </a:r>
            </a:p>
          </p:txBody>
        </p:sp>
        <p:grpSp>
          <p:nvGrpSpPr>
            <p:cNvPr id="87" name="Group 24">
              <a:extLst>
                <a:ext uri="{FF2B5EF4-FFF2-40B4-BE49-F238E27FC236}">
                  <a16:creationId xmlns:a16="http://schemas.microsoft.com/office/drawing/2014/main" id="{62700204-212D-5E89-296C-324F1BAD4DF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36531" y="5333206"/>
              <a:ext cx="512763" cy="515938"/>
              <a:chOff x="336" y="3696"/>
              <a:chExt cx="323" cy="325"/>
            </a:xfrm>
          </p:grpSpPr>
          <p:sp>
            <p:nvSpPr>
              <p:cNvPr id="102" name="Oval 20">
                <a:extLst>
                  <a:ext uri="{FF2B5EF4-FFF2-40B4-BE49-F238E27FC236}">
                    <a16:creationId xmlns:a16="http://schemas.microsoft.com/office/drawing/2014/main" id="{D0A5FDEE-1606-430F-D2CA-5BF60DAB7A4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6" y="3696"/>
                <a:ext cx="323" cy="325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 algn="ctr">
                <a:solidFill>
                  <a:srgbClr val="333399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03" name="Object 21">
                <a:extLst>
                  <a:ext uri="{FF2B5EF4-FFF2-40B4-BE49-F238E27FC236}">
                    <a16:creationId xmlns:a16="http://schemas.microsoft.com/office/drawing/2014/main" id="{E7299E68-167D-CE86-6911-D1310C1282D7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376" y="3704"/>
              <a:ext cx="207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" imgW="165028" imgH="228501" progId="Equation.DSMT4">
                      <p:embed/>
                    </p:oleObj>
                  </mc:Choice>
                  <mc:Fallback>
                    <p:oleObj name="Equation" r:id="rId2" imgW="165028" imgH="228501" progId="Equation.DSMT4">
                      <p:embed/>
                      <p:pic>
                        <p:nvPicPr>
                          <p:cNvPr id="114" name="Object 21">
                            <a:extLst>
                              <a:ext uri="{FF2B5EF4-FFF2-40B4-BE49-F238E27FC236}">
                                <a16:creationId xmlns:a16="http://schemas.microsoft.com/office/drawing/2014/main" id="{3EB855AE-B2BD-5855-CEB6-4D2F0266F865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376" y="3704"/>
                            <a:ext cx="207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 type="none" w="med" len="lg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grpSp>
          <p:nvGrpSpPr>
            <p:cNvPr id="88" name="Group 31">
              <a:extLst>
                <a:ext uri="{FF2B5EF4-FFF2-40B4-BE49-F238E27FC236}">
                  <a16:creationId xmlns:a16="http://schemas.microsoft.com/office/drawing/2014/main" id="{727D259B-A4C0-231D-CCA3-35A5F7279D9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374731" y="5714206"/>
              <a:ext cx="512763" cy="515938"/>
              <a:chOff x="2072" y="3832"/>
              <a:chExt cx="323" cy="325"/>
            </a:xfrm>
          </p:grpSpPr>
          <p:sp>
            <p:nvSpPr>
              <p:cNvPr id="100" name="Oval 26">
                <a:extLst>
                  <a:ext uri="{FF2B5EF4-FFF2-40B4-BE49-F238E27FC236}">
                    <a16:creationId xmlns:a16="http://schemas.microsoft.com/office/drawing/2014/main" id="{DBB122DD-FAE0-3F92-073F-335BF513DE2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072" y="3832"/>
                <a:ext cx="323" cy="325"/>
              </a:xfrm>
              <a:prstGeom prst="ellipse">
                <a:avLst/>
              </a:prstGeom>
              <a:solidFill>
                <a:srgbClr val="FFFF99">
                  <a:alpha val="50195"/>
                </a:srgbClr>
              </a:solidFill>
              <a:ln w="9525" algn="ctr">
                <a:solidFill>
                  <a:srgbClr val="333399"/>
                </a:solidFill>
                <a:round/>
                <a:headEnd/>
                <a:tailEnd type="none" w="med" len="lg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ct val="20000"/>
                  </a:spcBef>
                  <a:buClr>
                    <a:srgbClr val="0000FF"/>
                  </a:buClr>
                  <a:buSzPct val="120000"/>
                  <a:buChar char="•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marL="742950" indent="-285750" eaLnBrk="0" hangingPunct="0">
                  <a:spcBef>
                    <a:spcPct val="20000"/>
                  </a:spcBef>
                  <a:buClr>
                    <a:srgbClr val="FF0000"/>
                  </a:buClr>
                  <a:buSzPct val="110000"/>
                  <a:buFont typeface="Wingdings" panose="05000000000000000000" pitchFamily="2" charset="2"/>
                  <a:buChar char="§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marL="1143000" indent="-228600" eaLnBrk="0" hangingPunct="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marL="1600200" indent="-228600" eaLnBrk="0" hangingPunct="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marL="2057400" indent="-228600" eaLnBrk="0" hangingPunct="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defTabSz="91440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altLang="en-US" sz="18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endParaRPr>
              </a:p>
            </p:txBody>
          </p:sp>
          <p:graphicFrame>
            <p:nvGraphicFramePr>
              <p:cNvPr id="101" name="Object 29">
                <a:extLst>
                  <a:ext uri="{FF2B5EF4-FFF2-40B4-BE49-F238E27FC236}">
                    <a16:creationId xmlns:a16="http://schemas.microsoft.com/office/drawing/2014/main" id="{0D704E6D-D15F-1623-0BB4-107986A890DA}"/>
                  </a:ext>
                </a:extLst>
              </p:cNvPr>
              <p:cNvGraphicFramePr>
                <a:graphicFrameLocks noChangeAspect="1"/>
              </p:cNvGraphicFramePr>
              <p:nvPr/>
            </p:nvGraphicFramePr>
            <p:xfrm>
              <a:off x="2112" y="3851"/>
              <a:ext cx="242" cy="2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203112" imgH="241195" progId="Equation.DSMT4">
                      <p:embed/>
                    </p:oleObj>
                  </mc:Choice>
                  <mc:Fallback>
                    <p:oleObj name="Equation" r:id="rId4" imgW="203112" imgH="241195" progId="Equation.DSMT4">
                      <p:embed/>
                      <p:pic>
                        <p:nvPicPr>
                          <p:cNvPr id="112" name="Object 29">
                            <a:extLst>
                              <a:ext uri="{FF2B5EF4-FFF2-40B4-BE49-F238E27FC236}">
                                <a16:creationId xmlns:a16="http://schemas.microsoft.com/office/drawing/2014/main" id="{4D13CCCD-AEE9-72CD-D20D-DF689CCBAA83}"/>
                              </a:ext>
                            </a:extLst>
                          </p:cNvPr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5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2112" y="3851"/>
                            <a:ext cx="242" cy="287"/>
                          </a:xfrm>
                          <a:prstGeom prst="rect">
                            <a:avLst/>
                          </a:prstGeom>
                          <a:noFill/>
                          <a:ln>
                            <a:noFill/>
                          </a:ln>
                          <a:effectLst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chemeClr val="accent1"/>
                                </a:solidFill>
                              </a14:hiddenFill>
                            </a:ext>
                            <a:ext uri="{91240B29-F687-4F45-9708-019B960494DF}">
                              <a14:hiddenLine xmlns:a14="http://schemas.microsoft.com/office/drawing/2010/main" w="9525" algn="ctr">
                                <a:solidFill>
                                  <a:schemeClr val="accent2"/>
                                </a:solidFill>
                                <a:miter lim="800000"/>
                                <a:headEnd/>
                                <a:tailEnd type="none" w="med" len="lg"/>
                              </a14:hiddenLine>
                            </a:ext>
                            <a:ext uri="{AF507438-7753-43E0-B8FC-AC1667EBCBE1}">
                              <a14:hiddenEffects xmlns:a14="http://schemas.microsoft.com/office/drawing/2010/main">
                                <a:effectLst>
                                  <a:outerShdw dist="35921" dir="2700000" algn="ctr" rotWithShape="0">
                                    <a:schemeClr val="bg2"/>
                                  </a:outerShdw>
                                </a:effectLst>
                              </a14:hiddenEffects>
                            </a:ext>
                          </a:extLst>
                        </p:spPr>
                      </p:pic>
                    </p:oleObj>
                  </mc:Fallback>
                </mc:AlternateContent>
              </a:graphicData>
            </a:graphic>
          </p:graphicFrame>
        </p:grpSp>
        <p:sp>
          <p:nvSpPr>
            <p:cNvPr id="89" name="Line 32">
              <a:extLst>
                <a:ext uri="{FF2B5EF4-FFF2-40B4-BE49-F238E27FC236}">
                  <a16:creationId xmlns:a16="http://schemas.microsoft.com/office/drawing/2014/main" id="{46BD97A0-4B8E-C171-85C4-BE66ED8C85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677944" y="4952206"/>
              <a:ext cx="611187" cy="765175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0" name="Line 33">
              <a:extLst>
                <a:ext uri="{FF2B5EF4-FFF2-40B4-BE49-F238E27FC236}">
                  <a16:creationId xmlns:a16="http://schemas.microsoft.com/office/drawing/2014/main" id="{D617BC84-683B-17D3-6EE3-D5421B41B3F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831931" y="4952206"/>
              <a:ext cx="914400" cy="8382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1" name="Line 34">
              <a:extLst>
                <a:ext uri="{FF2B5EF4-FFF2-40B4-BE49-F238E27FC236}">
                  <a16:creationId xmlns:a16="http://schemas.microsoft.com/office/drawing/2014/main" id="{B7FF0ACA-7B18-2C5F-61D4-85D757EF63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908131" y="4952206"/>
              <a:ext cx="1295400" cy="914400"/>
            </a:xfrm>
            <a:prstGeom prst="line">
              <a:avLst/>
            </a:prstGeom>
            <a:noFill/>
            <a:ln w="19050">
              <a:solidFill>
                <a:srgbClr val="333399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2" name="Line 35">
              <a:extLst>
                <a:ext uri="{FF2B5EF4-FFF2-40B4-BE49-F238E27FC236}">
                  <a16:creationId xmlns:a16="http://schemas.microsoft.com/office/drawing/2014/main" id="{8DC7966E-4D60-9798-4E05-2B116909590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992144" y="4949031"/>
              <a:ext cx="1143000" cy="4572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3" name="Line 36">
              <a:extLst>
                <a:ext uri="{FF2B5EF4-FFF2-40B4-BE49-F238E27FC236}">
                  <a16:creationId xmlns:a16="http://schemas.microsoft.com/office/drawing/2014/main" id="{9FBACB93-1273-0A1B-0105-AEF1C60820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69931" y="4952206"/>
              <a:ext cx="1447800" cy="5334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4" name="Line 37">
              <a:extLst>
                <a:ext uri="{FF2B5EF4-FFF2-40B4-BE49-F238E27FC236}">
                  <a16:creationId xmlns:a16="http://schemas.microsoft.com/office/drawing/2014/main" id="{5D3DFEE9-57F7-54F6-4704-86EA5FDA273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069931" y="4952206"/>
              <a:ext cx="1905000" cy="609600"/>
            </a:xfrm>
            <a:prstGeom prst="line">
              <a:avLst/>
            </a:prstGeom>
            <a:noFill/>
            <a:ln w="19050">
              <a:solidFill>
                <a:srgbClr val="008000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5" name="Line 38">
              <a:extLst>
                <a:ext uri="{FF2B5EF4-FFF2-40B4-BE49-F238E27FC236}">
                  <a16:creationId xmlns:a16="http://schemas.microsoft.com/office/drawing/2014/main" id="{908C09FF-2D3B-06FE-5891-A76E013199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88931" y="4799806"/>
              <a:ext cx="76200" cy="5334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6" name="Line 39">
              <a:extLst>
                <a:ext uri="{FF2B5EF4-FFF2-40B4-BE49-F238E27FC236}">
                  <a16:creationId xmlns:a16="http://schemas.microsoft.com/office/drawing/2014/main" id="{0753E349-064A-4F66-D7B1-79141ED1F3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6131" y="4799806"/>
              <a:ext cx="304800" cy="990600"/>
            </a:xfrm>
            <a:prstGeom prst="line">
              <a:avLst/>
            </a:prstGeom>
            <a:noFill/>
            <a:ln w="22225">
              <a:solidFill>
                <a:srgbClr val="FF0000"/>
              </a:solidFill>
              <a:round/>
              <a:headEnd type="triangle" w="med" len="lg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CA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endParaRPr>
            </a:p>
          </p:txBody>
        </p:sp>
        <p:sp>
          <p:nvSpPr>
            <p:cNvPr id="97" name="Rectangle 41">
              <a:extLst>
                <a:ext uri="{FF2B5EF4-FFF2-40B4-BE49-F238E27FC236}">
                  <a16:creationId xmlns:a16="http://schemas.microsoft.com/office/drawing/2014/main" id="{61721412-D791-53E9-A5D7-F52BD7824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6755" y="2353005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X</a:t>
              </a:r>
            </a:p>
          </p:txBody>
        </p:sp>
        <p:sp>
          <p:nvSpPr>
            <p:cNvPr id="98" name="Rectangle 43">
              <a:extLst>
                <a:ext uri="{FF2B5EF4-FFF2-40B4-BE49-F238E27FC236}">
                  <a16:creationId xmlns:a16="http://schemas.microsoft.com/office/drawing/2014/main" id="{A5564723-DC6D-773E-9057-FC6DFF20F5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9880" y="2305046"/>
              <a:ext cx="590550" cy="8239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4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Y</a:t>
              </a:r>
            </a:p>
          </p:txBody>
        </p:sp>
        <p:sp>
          <p:nvSpPr>
            <p:cNvPr id="99" name="Rectangle 44">
              <a:extLst>
                <a:ext uri="{FF2B5EF4-FFF2-40B4-BE49-F238E27FC236}">
                  <a16:creationId xmlns:a16="http://schemas.microsoft.com/office/drawing/2014/main" id="{03C205F4-D958-E1DD-E728-DADB583CB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1412" y="3648075"/>
              <a:ext cx="36195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chemeClr val="accent2"/>
                  </a:solidFill>
                  <a:miter lim="800000"/>
                  <a:headEnd/>
                  <a:tailEnd type="none" w="med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rgbClr val="0000FF"/>
                </a:buClr>
                <a:buSzPct val="120000"/>
                <a:buChar char="•"/>
                <a:defRPr sz="28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rgbClr val="FF0000"/>
                </a:buClr>
                <a:buSzPct val="110000"/>
                <a:buFont typeface="Wingdings" panose="05000000000000000000" pitchFamily="2" charset="2"/>
                <a:buChar char="§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40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panose="020B0604020202020204" pitchFamily="34" charset="0"/>
                </a:rPr>
                <a:t>~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403503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roup 96">
            <a:extLst>
              <a:ext uri="{FF2B5EF4-FFF2-40B4-BE49-F238E27FC236}">
                <a16:creationId xmlns:a16="http://schemas.microsoft.com/office/drawing/2014/main" id="{9492A897-2411-D0E1-D28E-329D2FFEEB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21904539"/>
              </p:ext>
            </p:extLst>
          </p:nvPr>
        </p:nvGraphicFramePr>
        <p:xfrm>
          <a:off x="1943100" y="1628775"/>
          <a:ext cx="7543800" cy="4458784"/>
        </p:xfrm>
        <a:graphic>
          <a:graphicData uri="http://schemas.openxmlformats.org/drawingml/2006/table">
            <a:tbl>
              <a:tblPr/>
              <a:tblGrid>
                <a:gridCol w="6588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243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19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20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2243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7226">
                <a:tc row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Quantitative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Discrete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226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q&gt;1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q=1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q&gt;1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55694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p=1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Simple regression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Multivariate regression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Simple logistic regression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15632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p&gt;1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Multiple regression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Multivariate regression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Canonical corr.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Partial corr.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Mult. logistic regression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Discriminant analysis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Multivariate logistic regression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5251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p=1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t-test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1-way ANOVA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Hotelling T</a:t>
                      </a:r>
                      <a:r>
                        <a:rPr kumimoji="0" lang="en-US" altLang="en-US" sz="16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1-way MANOVA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Simple </a:t>
                      </a:r>
                      <a:r>
                        <a:rPr kumimoji="0" lang="el-GR" altLang="en-US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  <a:sym typeface="Symbol" panose="05050102010706020507" pitchFamily="18" charset="2"/>
                        </a:rPr>
                        <a:t></a:t>
                      </a:r>
                      <a:r>
                        <a:rPr kumimoji="0" lang="en-US" altLang="en-US" sz="16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2</a:t>
                      </a:r>
                      <a:endParaRPr kumimoji="0" lang="el-GR" altLang="en-US" sz="1600" b="0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Loglinear models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871778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p&gt;1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Factorial ANOVA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Factorial MANOVA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Logit models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Loglinear models</a:t>
                      </a:r>
                    </a:p>
                  </a:txBody>
                  <a:tcPr marT="45723" marB="45723" horzOverflow="overflow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en-US" sz="16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lg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 Box 71">
            <a:extLst>
              <a:ext uri="{FF2B5EF4-FFF2-40B4-BE49-F238E27FC236}">
                <a16:creationId xmlns:a16="http://schemas.microsoft.com/office/drawing/2014/main" id="{C5CB057B-489A-1175-901B-800F4321B50A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273687" y="2840989"/>
            <a:ext cx="2821305" cy="396875"/>
          </a:xfrm>
          <a:prstGeom prst="rect">
            <a:avLst/>
          </a:prstGeom>
          <a:solidFill>
            <a:srgbClr val="DDEFF1"/>
          </a:solidFill>
          <a:ln w="19050">
            <a:solidFill>
              <a:srgbClr val="002060"/>
            </a:solidFill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Quantitative</a:t>
            </a:r>
          </a:p>
        </p:txBody>
      </p:sp>
      <p:sp>
        <p:nvSpPr>
          <p:cNvPr id="9" name="Text Box 72">
            <a:extLst>
              <a:ext uri="{FF2B5EF4-FFF2-40B4-BE49-F238E27FC236}">
                <a16:creationId xmlns:a16="http://schemas.microsoft.com/office/drawing/2014/main" id="{263FD72E-CDA3-2113-7857-6FB8485B2A50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865162" y="5070818"/>
            <a:ext cx="1637480" cy="396000"/>
          </a:xfrm>
          <a:prstGeom prst="rect">
            <a:avLst/>
          </a:prstGeom>
          <a:solidFill>
            <a:srgbClr val="DDEFF1"/>
          </a:solidFill>
          <a:ln w="19050">
            <a:solidFill>
              <a:schemeClr val="tx1"/>
            </a:solidFill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Discrete</a:t>
            </a:r>
          </a:p>
        </p:txBody>
      </p:sp>
      <p:sp>
        <p:nvSpPr>
          <p:cNvPr id="10" name="Text Box 73">
            <a:extLst>
              <a:ext uri="{FF2B5EF4-FFF2-40B4-BE49-F238E27FC236}">
                <a16:creationId xmlns:a16="http://schemas.microsoft.com/office/drawing/2014/main" id="{63813FFD-320D-6AC4-6C3D-58C6D44DA6E4}"/>
              </a:ext>
            </a:extLst>
          </p:cNvPr>
          <p:cNvSpPr txBox="1">
            <a:spLocks noChangeArrowheads="1"/>
          </p:cNvSpPr>
          <p:nvPr/>
        </p:nvSpPr>
        <p:spPr bwMode="auto">
          <a:xfrm rot="16200000">
            <a:off x="-1153879" y="3516462"/>
            <a:ext cx="4679486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Predictor variables: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X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=(x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, … x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p</a:t>
            </a:r>
            <a:r>
              <a:rPr kumimoji="0" lang="en-US" altLang="en-US" sz="2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)</a:t>
            </a:r>
            <a:endParaRPr kumimoji="0" lang="en-US" altLang="en-US" sz="2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  <p:sp>
        <p:nvSpPr>
          <p:cNvPr id="11" name="Text Box 74">
            <a:extLst>
              <a:ext uri="{FF2B5EF4-FFF2-40B4-BE49-F238E27FC236}">
                <a16:creationId xmlns:a16="http://schemas.microsoft.com/office/drawing/2014/main" id="{7B5381CE-00A6-1AC1-9BFD-752142F1E3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88395" y="1098550"/>
            <a:ext cx="491993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accent2"/>
                </a:solidFill>
                <a:miter lim="800000"/>
                <a:headEnd/>
                <a:tailEnd type="none" w="med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lr>
                <a:srgbClr val="0000FF"/>
              </a:buClr>
              <a:buSzPct val="120000"/>
              <a:buChar char="•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rgbClr val="FF0000"/>
              </a:buClr>
              <a:buSzPct val="110000"/>
              <a:buFont typeface="Wingdings" panose="05000000000000000000" pitchFamily="2" charset="2"/>
              <a:buChar char="§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Response variables: </a:t>
            </a:r>
            <a:r>
              <a:rPr kumimoji="0" lang="en-US" altLang="en-US" sz="2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Y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 = (y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1</a:t>
            </a:r>
            <a:r>
              <a:rPr kumimoji="0" lang="en-US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, … y</a:t>
            </a:r>
            <a:r>
              <a:rPr kumimoji="0" lang="en-US" altLang="en-US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q</a:t>
            </a:r>
            <a:r>
              <a:rPr kumimoji="0" lang="en-US" altLang="en-US" sz="2400" b="0" i="0" u="none" strike="noStrike" kern="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</a:rPr>
              <a:t>)</a:t>
            </a:r>
            <a:endParaRPr kumimoji="0" lang="en-US" altLang="en-US" sz="2400" b="0" i="0" u="none" strike="noStrike" kern="0" cap="none" spc="0" normalizeH="0" baseline="-2500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29112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Group 42">
            <a:extLst>
              <a:ext uri="{FF2B5EF4-FFF2-40B4-BE49-F238E27FC236}">
                <a16:creationId xmlns:a16="http://schemas.microsoft.com/office/drawing/2014/main" id="{DC20A1D4-7DB4-C71E-4B36-B1F00C2321BC}"/>
              </a:ext>
            </a:extLst>
          </p:cNvPr>
          <p:cNvGraphicFramePr>
            <a:graphicFrameLocks noGrp="1"/>
          </p:cNvGraphicFramePr>
          <p:nvPr/>
        </p:nvGraphicFramePr>
        <p:xfrm>
          <a:off x="1524000" y="1397000"/>
          <a:ext cx="6248400" cy="3613149"/>
        </p:xfrm>
        <a:graphic>
          <a:graphicData uri="http://schemas.openxmlformats.org/drawingml/2006/table">
            <a:tbl>
              <a:tblPr/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8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508036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</a:endParaRP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Regression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ANOVA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16071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Dependent (response)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Quantitative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Quantitative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71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Independent (predictors)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Quantitative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Discrete factors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72971"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Concepts, statistics</a:t>
                      </a:r>
                    </a:p>
                  </a:txBody>
                  <a:tcPr marT="45723" marB="45723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BBE0E3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Terms: X</a:t>
                      </a:r>
                      <a:r>
                        <a:rPr kumimoji="0" lang="en-US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X</a:t>
                      </a:r>
                      <a:r>
                        <a:rPr kumimoji="0" lang="en-US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Interactions: X</a:t>
                      </a:r>
                      <a:r>
                        <a:rPr kumimoji="0" lang="en-US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1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 * X</a:t>
                      </a:r>
                      <a:r>
                        <a:rPr kumimoji="0" lang="en-US" altLang="en-US" sz="1400" b="0" i="0" u="none" strike="noStrike" cap="none" normalizeH="0" baseline="-25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Linear hypotheses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R</a:t>
                      </a:r>
                      <a:r>
                        <a:rPr kumimoji="0" lang="en-US" altLang="en-US" sz="1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2</a:t>
                      </a:r>
                      <a:r>
                        <a:rPr kumimoji="0" lang="en-US" altLang="en-US" sz="1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, coefficients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0000FF"/>
                        </a:buClr>
                        <a:buSzPct val="120000"/>
                        <a:defRPr sz="24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1pPr>
                      <a:lvl2pPr marL="457200" algn="l" defTabSz="914400" rtl="0" eaLnBrk="1" latinLnBrk="0" hangingPunct="1">
                        <a:spcBef>
                          <a:spcPct val="20000"/>
                        </a:spcBef>
                        <a:buClr>
                          <a:srgbClr val="FF0000"/>
                        </a:buClr>
                        <a:buSzPct val="110000"/>
                        <a:buFont typeface="Wingdings" pitchFamily="2" charset="2"/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2pPr>
                      <a:lvl3pPr marL="914400" algn="l" defTabSz="914400" rtl="0" eaLnBrk="1" latinLnBrk="0" hangingPunct="1">
                        <a:spcBef>
                          <a:spcPct val="20000"/>
                        </a:spcBef>
                        <a:defRPr sz="20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3pPr>
                      <a:lvl4pPr marL="13716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4pPr>
                      <a:lvl5pPr marL="1828800" algn="l" defTabSz="914400" rtl="0" eaLnBrk="1" latinLnBrk="0" hangingPunct="1">
                        <a:spcBef>
                          <a:spcPct val="20000"/>
                        </a:spcBef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5pPr>
                      <a:lvl6pPr marL="22860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6pPr>
                      <a:lvl7pPr marL="27432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7pPr>
                      <a:lvl8pPr marL="32004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8pPr>
                      <a:lvl9pPr marL="3657600" algn="l" defTabSz="914400" rtl="0" eaLnBrk="1" fontAlgn="base" latinLnBrk="0" hangingPunct="1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800" kern="1200">
                          <a:solidFill>
                            <a:schemeClr val="tx1"/>
                          </a:solidFill>
                          <a:latin typeface="Arial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Main effects: A, 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Interactions: A*B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Contrasts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0000FF"/>
                        </a:buClr>
                        <a:buSzPct val="120000"/>
                        <a:buFontTx/>
                        <a:buNone/>
                        <a:tabLst/>
                      </a:pPr>
                      <a:r>
                        <a:rPr kumimoji="0" lang="en-US" altLang="en-US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F stats, factor effects</a:t>
                      </a:r>
                    </a:p>
                  </a:txBody>
                  <a:tcPr marT="45723" marB="45723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3276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466</TotalTime>
  <Words>198</Words>
  <Application>Microsoft Office PowerPoint</Application>
  <PresentationFormat>Widescreen</PresentationFormat>
  <Paragraphs>102</Paragraphs>
  <Slides>5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York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Michael L Friendly</dc:creator>
  <cp:lastModifiedBy>Michael L Friendly</cp:lastModifiedBy>
  <cp:revision>6</cp:revision>
  <dcterms:created xsi:type="dcterms:W3CDTF">2023-12-20T15:17:19Z</dcterms:created>
  <dcterms:modified xsi:type="dcterms:W3CDTF">2023-12-30T22:19:55Z</dcterms:modified>
</cp:coreProperties>
</file>