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408738" cy="8820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19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43483"/>
            <a:ext cx="5447427" cy="3070719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632621"/>
            <a:ext cx="4806554" cy="21294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69592"/>
            <a:ext cx="1381884" cy="7474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69592"/>
            <a:ext cx="4065543" cy="7474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6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198915"/>
            <a:ext cx="5527537" cy="366893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5902561"/>
            <a:ext cx="5527537" cy="1929407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1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69593"/>
            <a:ext cx="5527537" cy="1704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162163"/>
            <a:ext cx="2711196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221805"/>
            <a:ext cx="2711196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162163"/>
            <a:ext cx="2724548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221805"/>
            <a:ext cx="2724548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5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269940"/>
            <a:ext cx="3244424" cy="6268023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0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269940"/>
            <a:ext cx="3244424" cy="6268023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9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69593"/>
            <a:ext cx="5527537" cy="170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347957"/>
            <a:ext cx="5527537" cy="559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B686-9897-4DFC-99DC-E49E7D95CC9D}" type="datetimeFigureOut">
              <a:rPr lang="en-CA" smtClean="0"/>
              <a:t>6/07/23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174974"/>
            <a:ext cx="2162949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7" name="Picture 6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81E8E0E9-AD7E-83F5-7CDF-B316C189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9" y="2998754"/>
            <a:ext cx="4800476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71B9C-88B0-2E2E-873F-E40FE1931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005" y="302243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30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</TotalTime>
  <Words>20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4</cp:revision>
  <dcterms:created xsi:type="dcterms:W3CDTF">2023-05-28T20:36:42Z</dcterms:created>
  <dcterms:modified xsi:type="dcterms:W3CDTF">2023-06-08T01:27:41Z</dcterms:modified>
</cp:coreProperties>
</file>