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E1B3-5B96-9173-AB5C-C4C25E65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A7AF4-9406-D3B2-9835-26938A94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5816-D1B5-2B35-47B9-D33E0E47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EFE2-195F-8803-2A33-F277B60D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2B03-96B9-98E3-75C6-3D7921C7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96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FBE5-48DC-4792-D068-BA2740BE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C617-05CA-0CB7-D32E-D61AF47CD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655A-3657-563B-2DDE-8668D1AC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9107-D208-F8AD-C25D-2FB90F65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C5DD-817F-660A-B556-BED11AC8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30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427B3-C049-B026-1996-445F79F47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CF2AF-365E-CE72-749B-170916CCD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8A7C-02A8-C62E-6D23-04CA02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C1FD-5080-75B8-C046-600AC564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5265-F1F1-F082-28EE-C23EB658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9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AF4A-09D8-1E8A-9225-2E7CBC72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46AE-198D-7977-072A-15E087DE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28C4-DA5C-3406-5D69-65AF8BE2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182C-5306-0881-5D8F-FDE831EE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5E89-A181-D789-AA77-B83B0B1B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7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FE24-A908-9DE5-3DE7-917D5561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9499E-5190-4A45-C053-A27A7DCC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D153-1D4E-E985-543C-F9AD4374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37B2-FC8F-8A96-87D9-04A60F2D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3E82-265E-EF41-DE5E-82AB2D82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1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E83A-A472-4903-1390-AE764953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7DA4-6D6C-A394-C759-17E0AF7A7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C0E77-FA02-11FD-8ABC-9CB5DEB31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B788-2DE0-4DC9-38BE-5BF56203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713F-B769-903D-DE70-D48DFBA8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3CC58-39C8-87E0-1367-B4F54194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3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A239-3278-23AD-DAF6-840DA1B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F38E0-B922-36CA-BB9B-C42F9491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45809-5519-BB5D-5641-CE47C525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D47A6-0B2D-3328-0523-2A11F251A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48A70-BC33-B817-81D2-FD8730A79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EF815-4730-DC76-F927-7482E737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880AF-4BFC-0A9C-17AA-E0115557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6C287-746F-9ADD-4BEE-39DBA581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6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CB30-34A9-3FA4-3A07-0E6F98FD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DAFD3-2630-AA2E-1AF0-8F9C5D94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7BFE6-A921-AF49-2E54-2AD970B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C2CF2-1FF3-4BA2-E8C6-81CEAD05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51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E8004-EA57-96CF-D538-6C29E7FC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E5AE9-A6AE-D653-FFCE-1220573A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C31D3-EF08-E7C5-489B-A6B2FDD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96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9A5D-11E3-7647-4DC7-3E0C564D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005A-AB02-28CC-2994-8B630AA9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D3B5-C6EE-4186-EB53-19A3A071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D52D-7843-781A-841A-66F90D58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FCDE-F6E5-F44F-DF43-2B1FA4D8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A435-874F-00E1-C0A5-3A0122D6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7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1C63-A5F1-7CB6-33F5-6AE5F34D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82D51-6A05-8817-B5D2-5E5E810DA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E0B85-F8B6-23D5-9E47-11A50F31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BCD9-5C07-78BD-2507-7DE1F2C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297C-26D1-932A-65B1-A91D2006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F2A1-1E21-BF5A-BA96-71AED86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601B2-537F-9B44-7B88-1B6AFAE4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B6F6-D886-2638-5199-1D6952BF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D97D-83CE-9510-A695-80FC2AA9E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FF58-5541-7F34-49FB-ADE7A8D7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BA6C-FED9-A901-29C9-0CB2FE1FE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1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graph&#10;&#10;AI-generated content may be incorrect.">
            <a:extLst>
              <a:ext uri="{FF2B5EF4-FFF2-40B4-BE49-F238E27FC236}">
                <a16:creationId xmlns:a16="http://schemas.microsoft.com/office/drawing/2014/main" id="{A733EF8D-0DA3-7985-8A7F-66333238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7" y="1574770"/>
            <a:ext cx="4202575" cy="3060000"/>
          </a:xfrm>
          <a:prstGeom prst="rect">
            <a:avLst/>
          </a:prstGeom>
        </p:spPr>
      </p:pic>
      <p:pic>
        <p:nvPicPr>
          <p:cNvPr id="7" name="Picture 6" descr="A diagram with a red circle&#10;&#10;AI-generated content may be incorrect.">
            <a:extLst>
              <a:ext uri="{FF2B5EF4-FFF2-40B4-BE49-F238E27FC236}">
                <a16:creationId xmlns:a16="http://schemas.microsoft.com/office/drawing/2014/main" id="{39EC0368-79E2-2E1F-05B1-5969FFA70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07" y="1574770"/>
            <a:ext cx="2208300" cy="3060000"/>
          </a:xfrm>
          <a:prstGeom prst="rect">
            <a:avLst/>
          </a:prstGeom>
        </p:spPr>
      </p:pic>
      <p:pic>
        <p:nvPicPr>
          <p:cNvPr id="9" name="Picture 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AE6768B-6A79-DA11-3504-D1BF2848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2" y="1574770"/>
            <a:ext cx="198695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1</cp:revision>
  <dcterms:created xsi:type="dcterms:W3CDTF">2025-09-22T19:02:13Z</dcterms:created>
  <dcterms:modified xsi:type="dcterms:W3CDTF">2025-09-22T19:11:02Z</dcterms:modified>
</cp:coreProperties>
</file>