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B64E3-219F-44AF-AF39-368C2E78A075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B3D93-3F9E-48AD-BC73-A37A75E52E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2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 more than a few variables, you can gain greater understanding with a multivariate juicer.</a:t>
            </a:r>
          </a:p>
          <a:p>
            <a:r>
              <a:rPr lang="en-CA" dirty="0"/>
              <a:t>I know this is SO cheesy! But I find this a nice analogy to explain what we do with low-D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BC8C-FF40-27C7-5D90-15ABE4378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7961F-1782-930E-1435-B2C721D55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D65D-B440-EFDD-A067-08C35A91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4472A-FF00-46B6-F3E9-97ED964B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8B0A-AF11-3720-8503-A5285553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58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E27B-EEE5-7B8C-0F95-4B80D71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77DCB-54E6-40E7-339A-2FBA6CD8E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F6D8-93DB-5A66-EA4D-8D83FC36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7021-5364-8D85-E936-9565040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4EA5E-09DA-F8AF-89D3-9E096C36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1B6B2-F5CC-7ABE-7EA3-FFDB9E428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C931B-BFE2-8D62-BB8B-2798EF742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6ADD3-8199-0771-2BEB-C2CD5E7C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5B27-198B-1B7E-7C32-A06C4FB8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D8A4-65BE-38FE-B111-D2DDA85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18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5F0C-9B31-923D-292A-C1E0DAD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86E0-B791-8169-82E9-5AD6A560C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1624A-E3C7-85DC-BCC1-E5504067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B46F-E59C-5F1D-7466-38D9E732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AFDBD-67EC-6020-AB31-ED2DF73A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7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A67F-AC96-2CED-CE82-DCE0ED13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F3F7D-9931-AE0D-A8CE-E824D47B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6017-6F44-1A98-B0BE-E6CAA6E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888B-8719-3CE2-B762-B974D7E5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CC329-CF21-916E-6F52-B04E6C5E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4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302A-63B5-50E8-6D4E-38DE23BA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18B3-3A01-1ADB-095C-2C3D3C17C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FC481-0051-D663-9DE0-FF67A78FF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5438-F313-4B91-C88B-887D6812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6BD8-3C35-FBD2-DBE3-EF80DC19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DC2A3-C648-DD92-1C23-F4BF166E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31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5B7A-B9A9-214F-B415-70386322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8627E-2F01-CAD1-8923-9F4E96541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5BFF0-FEEB-C0EE-4942-15B2F85A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FC20A-FBC2-FB6A-2BF3-98DA37A59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CA755-5F17-6AA3-3353-F850930A6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7C540-0441-245F-3E97-1D88F9D4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318B8-DD12-532F-11FB-51C72505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AE1C-0408-7FA7-5092-5541822F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FFE6-7192-C1FC-0D1E-0137D3C1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9C8FB-77DC-2B7D-D9BF-EE7EC813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3549-4AA8-8557-5493-D45A0F18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B0D6E-37B0-E814-24CB-5011E95B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8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7C20E-ABDB-3664-0A94-707B01EC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A7297-25B9-09E3-F78F-16FB9525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89B96-4641-CA0C-1513-3E37A2B6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507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BC6A-7BB7-13EB-9101-7B209A5B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523B-1B8B-8FDF-38CD-A2807C480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98475-F58A-66AE-6E79-F5B3D858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53BDA-63CB-86D3-3846-178D70EF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867E7-7ECF-91D9-9A93-531ADB45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B2E0B-DE49-0CD2-E5D5-E90F73D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26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4869-1B15-9EA7-0ACA-CD2F82AC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85441-064A-615E-D1B3-2E8EDB27E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88CE2-B88E-EB98-4E52-1D26A63D8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A20B8-F6AA-CEEF-859E-D0C553E4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7D6B-FDDD-78B1-7345-9AAB472F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C939D-CC0C-05A3-367D-86B03A857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50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F691B-BCE1-5095-83C3-9348B9BE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6130-E41A-1409-66EE-B8E16154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E5A8-CE21-1D16-801D-52D193CD4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FE7DC-F2BD-4A0D-A4FC-95300E20AAD4}" type="datetimeFigureOut">
              <a:rPr lang="en-CA" smtClean="0"/>
              <a:t>2023-11-23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98D0F-341E-6F0F-AF42-5C949F716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9B08-7C62-A1E6-C5FC-A374EEC75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BDE2-75E7-4787-8023-562DCF8092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760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080066-61B6-40D6-D08D-6460A5447ABF}"/>
              </a:ext>
            </a:extLst>
          </p:cNvPr>
          <p:cNvGrpSpPr/>
          <p:nvPr/>
        </p:nvGrpSpPr>
        <p:grpSpPr>
          <a:xfrm>
            <a:off x="2771164" y="1486130"/>
            <a:ext cx="2062179" cy="1942871"/>
            <a:chOff x="1247163" y="1486129"/>
            <a:chExt cx="2062179" cy="1942871"/>
          </a:xfrm>
        </p:grpSpPr>
        <p:pic>
          <p:nvPicPr>
            <p:cNvPr id="8" name="Picture 7" descr="A picture containing colorful, fresh&#10;&#10;Description automatically generated">
              <a:extLst>
                <a:ext uri="{FF2B5EF4-FFF2-40B4-BE49-F238E27FC236}">
                  <a16:creationId xmlns:a16="http://schemas.microsoft.com/office/drawing/2014/main" id="{11EC24D1-F4F5-4911-9BFA-87CD5F05C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6471" y="1486129"/>
              <a:ext cx="1942871" cy="194287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E0B87A-62D7-88CE-0346-1AD2C9227512}"/>
                </a:ext>
              </a:extLst>
            </p:cNvPr>
            <p:cNvSpPr txBox="1"/>
            <p:nvPr/>
          </p:nvSpPr>
          <p:spPr>
            <a:xfrm>
              <a:off x="1247163" y="1486129"/>
              <a:ext cx="142288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4000" dirty="0"/>
                <a:t>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46A77-5613-960F-AECE-7C7AF2109F0F}"/>
              </a:ext>
            </a:extLst>
          </p:cNvPr>
          <p:cNvGrpSpPr/>
          <p:nvPr/>
        </p:nvGrpSpPr>
        <p:grpSpPr>
          <a:xfrm>
            <a:off x="4470889" y="2338755"/>
            <a:ext cx="3390900" cy="2543175"/>
            <a:chOff x="2946889" y="2338754"/>
            <a:chExt cx="3390900" cy="2543175"/>
          </a:xfrm>
        </p:grpSpPr>
        <p:pic>
          <p:nvPicPr>
            <p:cNvPr id="2" name="Picture 1" descr="Diagram, engineering drawing&#10;&#10;Description automatically generated with medium confidence">
              <a:extLst>
                <a:ext uri="{FF2B5EF4-FFF2-40B4-BE49-F238E27FC236}">
                  <a16:creationId xmlns:a16="http://schemas.microsoft.com/office/drawing/2014/main" id="{72FD6771-D775-4B9D-9F0D-498B99014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42" b="98597" l="2313" r="99563">
                          <a14:foregroundMark x1="8313" y1="11880" x2="9750" y2="24041"/>
                          <a14:foregroundMark x1="9750" y1="24041" x2="33500" y2="34892"/>
                          <a14:foregroundMark x1="33500" y1="34892" x2="52500" y2="84939"/>
                          <a14:foregroundMark x1="52500" y1="84939" x2="52500" y2="84939"/>
                          <a14:foregroundMark x1="52500" y1="84659" x2="87813" y2="66511"/>
                          <a14:foregroundMark x1="87813" y1="66511" x2="90000" y2="47521"/>
                          <a14:foregroundMark x1="90000" y1="47521" x2="90000" y2="47521"/>
                          <a14:foregroundMark x1="71875" y1="22544" x2="57563" y2="22451"/>
                          <a14:foregroundMark x1="57563" y1="22451" x2="37188" y2="34238"/>
                          <a14:foregroundMark x1="37188" y1="34238" x2="39688" y2="50889"/>
                          <a14:foregroundMark x1="39688" y1="50889" x2="67313" y2="49298"/>
                          <a14:foregroundMark x1="64699" y1="37180" x2="59562" y2="13377"/>
                          <a14:foregroundMark x1="44364" y1="47152" x2="32875" y2="72685"/>
                          <a14:foregroundMark x1="59562" y1="13377" x2="48449" y2="38073"/>
                          <a14:foregroundMark x1="32875" y1="72685" x2="83250" y2="57624"/>
                          <a14:foregroundMark x1="83250" y1="57624" x2="66066" y2="44375"/>
                          <a14:foregroundMark x1="21250" y1="21328" x2="14125" y2="26754"/>
                          <a14:foregroundMark x1="14125" y1="26754" x2="9625" y2="33489"/>
                          <a14:foregroundMark x1="9625" y1="33489" x2="43425" y2="44695"/>
                          <a14:foregroundMark x1="64569" y1="37137" x2="67813" y2="35360"/>
                          <a14:foregroundMark x1="67813" y1="35360" x2="69625" y2="12254"/>
                          <a14:foregroundMark x1="48283" y1="47579" x2="36563" y2="66978"/>
                          <a14:foregroundMark x1="69625" y1="12254" x2="55024" y2="36421"/>
                          <a14:foregroundMark x1="36563" y1="66978" x2="50000" y2="69317"/>
                          <a14:foregroundMark x1="50000" y1="69317" x2="62500" y2="48176"/>
                          <a14:foregroundMark x1="62500" y1="48176" x2="62625" y2="67166"/>
                          <a14:foregroundMark x1="62625" y1="67166" x2="72750" y2="69691"/>
                          <a14:foregroundMark x1="72750" y1="69691" x2="74875" y2="76894"/>
                          <a14:foregroundMark x1="74875" y1="76894" x2="75063" y2="85968"/>
                          <a14:foregroundMark x1="95813" y1="72404" x2="89500" y2="89804"/>
                          <a14:foregroundMark x1="89500" y1="89804" x2="94375" y2="84378"/>
                          <a14:foregroundMark x1="94375" y1="84378" x2="89188" y2="96632"/>
                          <a14:foregroundMark x1="89188" y1="96632" x2="95500" y2="90833"/>
                          <a14:foregroundMark x1="95500" y1="90833" x2="84875" y2="88400"/>
                          <a14:foregroundMark x1="84875" y1="88400" x2="84375" y2="80355"/>
                          <a14:foregroundMark x1="84375" y1="80355" x2="76250" y2="82226"/>
                          <a14:foregroundMark x1="76250" y1="82226" x2="80688" y2="63704"/>
                          <a14:foregroundMark x1="80688" y1="63704" x2="70625" y2="72030"/>
                          <a14:foregroundMark x1="70625" y1="72030" x2="66688" y2="59027"/>
                          <a14:foregroundMark x1="66688" y1="59027" x2="59688" y2="58653"/>
                          <a14:foregroundMark x1="59688" y1="58653" x2="52250" y2="70065"/>
                          <a14:foregroundMark x1="52250" y1="70065" x2="70000" y2="41534"/>
                          <a14:foregroundMark x1="57241" y1="46759" x2="44875" y2="51824"/>
                          <a14:foregroundMark x1="70000" y1="41534" x2="66313" y2="43043"/>
                          <a14:foregroundMark x1="44875" y1="51824" x2="34313" y2="47053"/>
                          <a14:foregroundMark x1="34313" y1="47053" x2="30500" y2="34799"/>
                          <a14:foregroundMark x1="30500" y1="34799" x2="27000" y2="29935"/>
                          <a14:foregroundMark x1="27000" y1="29935" x2="21750" y2="34331"/>
                          <a14:foregroundMark x1="21750" y1="34331" x2="18500" y2="17493"/>
                          <a14:foregroundMark x1="16313" y1="40879" x2="18500" y2="40879"/>
                          <a14:foregroundMark x1="20563" y1="42937" x2="29250" y2="55659"/>
                          <a14:foregroundMark x1="33313" y1="26660" x2="36688" y2="20767"/>
                          <a14:foregroundMark x1="36688" y1="20767" x2="31000" y2="26567"/>
                          <a14:foregroundMark x1="31000" y1="26567" x2="36063" y2="23480"/>
                          <a14:foregroundMark x1="36063" y1="23480" x2="37375" y2="27689"/>
                          <a14:foregroundMark x1="71688" y1="87933" x2="71688" y2="89242"/>
                          <a14:foregroundMark x1="43125" y1="87746" x2="41813" y2="92049"/>
                          <a14:foregroundMark x1="84438" y1="12442" x2="83750" y2="22077"/>
                          <a14:foregroundMark x1="83750" y1="22077" x2="85250" y2="30028"/>
                          <a14:foregroundMark x1="85250" y1="30028" x2="88375" y2="17961"/>
                          <a14:foregroundMark x1="88375" y1="17961" x2="87625" y2="26286"/>
                          <a14:foregroundMark x1="87625" y1="26286" x2="91563" y2="30496"/>
                          <a14:foregroundMark x1="9000" y1="60524" x2="8875" y2="86342"/>
                          <a14:foregroundMark x1="8875" y1="86342" x2="14750" y2="81197"/>
                          <a14:foregroundMark x1="14750" y1="81197" x2="22688" y2="78017"/>
                          <a14:foregroundMark x1="22688" y1="78017" x2="27187" y2="95136"/>
                          <a14:foregroundMark x1="27187" y1="95136" x2="31625" y2="98690"/>
                          <a14:foregroundMark x1="31625" y1="98690" x2="31625" y2="98690"/>
                          <a14:foregroundMark x1="5813" y1="87746" x2="1688" y2="94761"/>
                          <a14:foregroundMark x1="1688" y1="94761" x2="3938" y2="78391"/>
                          <a14:foregroundMark x1="3938" y1="78391" x2="2438" y2="51169"/>
                          <a14:foregroundMark x1="2438" y1="51169" x2="4188" y2="39196"/>
                          <a14:foregroundMark x1="4188" y1="39196" x2="375" y2="44715"/>
                          <a14:foregroundMark x1="375" y1="44715" x2="2313" y2="8419"/>
                          <a14:foregroundMark x1="2313" y1="8419" x2="13250" y2="16183"/>
                          <a14:foregroundMark x1="13250" y1="16183" x2="14438" y2="13938"/>
                          <a14:foregroundMark x1="97500" y1="95323" x2="98625" y2="83349"/>
                          <a14:foregroundMark x1="98625" y1="83349" x2="94750" y2="87278"/>
                          <a14:foregroundMark x1="94750" y1="87278" x2="98625" y2="10384"/>
                          <a14:foregroundMark x1="98625" y1="10384" x2="96250" y2="29280"/>
                          <a14:foregroundMark x1="96250" y1="29280" x2="96250" y2="21048"/>
                          <a14:foregroundMark x1="96250" y1="21048" x2="94750" y2="29747"/>
                          <a14:foregroundMark x1="94750" y1="29747" x2="90188" y2="34705"/>
                          <a14:foregroundMark x1="90188" y1="34705" x2="90250" y2="22825"/>
                          <a14:foregroundMark x1="90250" y1="22825" x2="85875" y2="26193"/>
                          <a14:foregroundMark x1="85875" y1="26193" x2="80938" y2="12909"/>
                          <a14:foregroundMark x1="80938" y1="12909" x2="76125" y2="17493"/>
                          <a14:foregroundMark x1="76125" y1="17493" x2="71063" y2="14406"/>
                          <a14:foregroundMark x1="71063" y1="14406" x2="60375" y2="15248"/>
                          <a14:foregroundMark x1="60375" y1="15248" x2="58938" y2="13190"/>
                          <a14:foregroundMark x1="97500" y1="61272" x2="98875" y2="98129"/>
                          <a14:foregroundMark x1="98875" y1="98129" x2="96375" y2="40692"/>
                          <a14:foregroundMark x1="96375" y1="40692" x2="99375" y2="65949"/>
                          <a14:foregroundMark x1="99375" y1="65949" x2="96938" y2="17399"/>
                          <a14:foregroundMark x1="96938" y1="17399" x2="99125" y2="38634"/>
                          <a14:foregroundMark x1="99125" y1="38634" x2="96938" y2="14125"/>
                          <a14:foregroundMark x1="96938" y1="14125" x2="97688" y2="6455"/>
                          <a14:foregroundMark x1="97688" y1="6455" x2="89250" y2="11880"/>
                          <a14:foregroundMark x1="89250" y1="11880" x2="86563" y2="5145"/>
                          <a14:foregroundMark x1="86563" y1="5145" x2="83250" y2="3742"/>
                          <a14:foregroundMark x1="98313" y1="69411" x2="98313" y2="91768"/>
                          <a14:foregroundMark x1="98313" y1="91768" x2="98250" y2="77923"/>
                          <a14:foregroundMark x1="98250" y1="77923" x2="99813" y2="84846"/>
                          <a14:foregroundMark x1="99813" y1="84846" x2="99563" y2="72498"/>
                          <a14:foregroundMark x1="99563" y1="72498" x2="98188" y2="69130"/>
                          <a14:foregroundMark x1="43313" y1="45557" x2="43500" y2="44341"/>
                          <a14:foregroundMark x1="43375" y1="44808" x2="43438" y2="44715"/>
                          <a14:foregroundMark x1="43313" y1="45370" x2="43563" y2="45744"/>
                          <a14:foregroundMark x1="43563" y1="46024" x2="43813" y2="46866"/>
                          <a14:backgroundMark x1="50813" y1="42470" x2="56688" y2="43312"/>
                          <a14:backgroundMark x1="56688" y1="43312" x2="50313" y2="42657"/>
                          <a14:backgroundMark x1="51125" y1="41908" x2="53000" y2="45276"/>
                          <a14:backgroundMark x1="52000" y1="42189" x2="57563" y2="43031"/>
                          <a14:backgroundMark x1="57563" y1="43031" x2="56875" y2="43966"/>
                          <a14:backgroundMark x1="57938" y1="43686" x2="59813" y2="43686"/>
                          <a14:backgroundMark x1="57938" y1="43218" x2="59813" y2="44434"/>
                          <a14:backgroundMark x1="56250" y1="41628" x2="57063" y2="39850"/>
                          <a14:backgroundMark x1="51625" y1="41628" x2="53312" y2="45276"/>
                          <a14:backgroundMark x1="52125" y1="40692" x2="50813" y2="41628"/>
                          <a14:backgroundMark x1="54875" y1="40131" x2="60875" y2="42657"/>
                          <a14:backgroundMark x1="60875" y1="42657" x2="61313" y2="43218"/>
                          <a14:backgroundMark x1="60500" y1="42657" x2="53938" y2="39850"/>
                          <a14:backgroundMark x1="53938" y1="39850" x2="48125" y2="41534"/>
                          <a14:backgroundMark x1="48125" y1="41534" x2="53312" y2="44715"/>
                          <a14:backgroundMark x1="53312" y1="44715" x2="53312" y2="44715"/>
                          <a14:backgroundMark x1="45375" y1="42657" x2="50063" y2="43312"/>
                          <a14:backgroundMark x1="50063" y1="43312" x2="48750" y2="44995"/>
                          <a14:backgroundMark x1="44875" y1="43966" x2="49063" y2="38634"/>
                          <a14:backgroundMark x1="49063" y1="38634" x2="49438" y2="38634"/>
                          <a14:backgroundMark x1="58250" y1="42189" x2="62750" y2="40225"/>
                          <a14:backgroundMark x1="62750" y1="40225" x2="63500" y2="44434"/>
                          <a14:backgroundMark x1="63188" y1="41908" x2="64875" y2="44715"/>
                          <a14:backgroundMark x1="58625" y1="45276" x2="57438" y2="45463"/>
                          <a14:backgroundMark x1="58750" y1="40131" x2="61000" y2="39850"/>
                          <a14:backgroundMark x1="59813" y1="45744" x2="61813" y2="44247"/>
                          <a14:backgroundMark x1="61313" y1="45744" x2="62000" y2="44434"/>
                          <a14:backgroundMark x1="58938" y1="46024" x2="58938" y2="45463"/>
                          <a14:backgroundMark x1="47750" y1="46211" x2="45188" y2="45744"/>
                          <a14:backgroundMark x1="46875" y1="45744" x2="47250" y2="43686"/>
                          <a14:backgroundMark x1="44660" y1="45804" x2="48250" y2="46024"/>
                          <a14:backgroundMark x1="49625" y1="45744" x2="47875" y2="46024"/>
                          <a14:backgroundMark x1="44688" y1="44247" x2="45375" y2="44434"/>
                          <a14:backgroundMark x1="63500" y1="39383" x2="65875" y2="40131"/>
                          <a14:backgroundMark x1="62687" y1="45276" x2="57438" y2="46024"/>
                          <a14:backgroundMark x1="46875" y1="38634" x2="47375" y2="38634"/>
                          <a14:backgroundMark x1="47750" y1="38073" x2="47750" y2="38354"/>
                          <a14:backgroundMark x1="47875" y1="38354" x2="48750" y2="37886"/>
                          <a14:backgroundMark x1="47875" y1="38915" x2="48438" y2="38354"/>
                          <a14:backgroundMark x1="53000" y1="39850" x2="58375" y2="40412"/>
                          <a14:backgroundMark x1="58375" y1="40412" x2="63500" y2="38915"/>
                          <a14:backgroundMark x1="63500" y1="38915" x2="56063" y2="38915"/>
                          <a14:backgroundMark x1="56063" y1="38915" x2="63313" y2="38354"/>
                          <a14:backgroundMark x1="63313" y1="38354" x2="53312" y2="37605"/>
                          <a14:backgroundMark x1="52500" y1="38634" x2="53688" y2="39102"/>
                          <a14:backgroundMark x1="47563" y1="38634" x2="48063" y2="38354"/>
                          <a14:backgroundMark x1="48063" y1="38354" x2="48563" y2="38073"/>
                          <a14:backgroundMark x1="64563" y1="41160" x2="65750" y2="40692"/>
                          <a14:backgroundMark x1="65563" y1="40692" x2="65375" y2="41441"/>
                          <a14:backgroundMark x1="65750" y1="45463" x2="65875" y2="43218"/>
                          <a14:backgroundMark x1="65563" y1="45744" x2="65563" y2="42189"/>
                          <a14:backgroundMark x1="65375" y1="45463" x2="65375" y2="42470"/>
                          <a14:backgroundMark x1="64875" y1="45276" x2="64875" y2="42189"/>
                          <a14:backgroundMark x1="64875" y1="44715" x2="64688" y2="42189"/>
                          <a14:backgroundMark x1="64375" y1="42189" x2="64375" y2="42189"/>
                          <a14:backgroundMark x1="64563" y1="43218" x2="65375" y2="44995"/>
                          <a14:backgroundMark x1="65063" y1="41441" x2="65250" y2="42470"/>
                          <a14:backgroundMark x1="65250" y1="42470" x2="65250" y2="44247"/>
                          <a14:backgroundMark x1="57375" y1="46399" x2="58438" y2="46024"/>
                          <a14:backgroundMark x1="65938" y1="43779" x2="66000" y2="44247"/>
                          <a14:backgroundMark x1="66000" y1="44621" x2="65938" y2="43779"/>
                          <a14:backgroundMark x1="66063" y1="44995" x2="66063" y2="44153"/>
                          <a14:backgroundMark x1="63188" y1="38167" x2="64875" y2="38728"/>
                          <a14:backgroundMark x1="48438" y1="38073" x2="48500" y2="37979"/>
                          <a14:backgroundMark x1="48375" y1="37979" x2="48188" y2="37792"/>
                          <a14:backgroundMark x1="48500" y1="37886" x2="48625" y2="37979"/>
                          <a14:backgroundMark x1="48500" y1="37792" x2="48188" y2="37792"/>
                          <a14:backgroundMark x1="48313" y1="37605" x2="49063" y2="37886"/>
                        </a14:backgroundRemoval>
                      </a14:imgEffect>
                    </a14:imgLayer>
                  </a14:imgProps>
                </a:ext>
              </a:extLst>
            </a:blip>
            <a:srcRect l="11000"/>
            <a:stretch/>
          </p:blipFill>
          <p:spPr>
            <a:xfrm>
              <a:off x="2946889" y="2338754"/>
              <a:ext cx="3390900" cy="2543175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E4814DF3-06D3-4C35-9F20-1E6EBDD37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7480" y="3543300"/>
              <a:ext cx="1049718" cy="35960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A900CB-AAED-D1C7-286D-675A1FA53DC9}"/>
              </a:ext>
            </a:extLst>
          </p:cNvPr>
          <p:cNvGrpSpPr/>
          <p:nvPr/>
        </p:nvGrpSpPr>
        <p:grpSpPr>
          <a:xfrm>
            <a:off x="7769194" y="3052081"/>
            <a:ext cx="1812233" cy="1829849"/>
            <a:chOff x="6247759" y="3543300"/>
            <a:chExt cx="1607344" cy="1600200"/>
          </a:xfrm>
        </p:grpSpPr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1B85D0-E564-489F-B755-5DBEB0E53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7759" y="3543300"/>
              <a:ext cx="1607344" cy="1600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6C60-4D7D-1973-96CA-0075D4FE1350}"/>
                </a:ext>
              </a:extLst>
            </p:cNvPr>
            <p:cNvSpPr txBox="1"/>
            <p:nvPr/>
          </p:nvSpPr>
          <p:spPr>
            <a:xfrm>
              <a:off x="6532014" y="4343400"/>
              <a:ext cx="1143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9FCBA49-CD93-C405-5EF3-35DEE8AA5745}"/>
              </a:ext>
            </a:extLst>
          </p:cNvPr>
          <p:cNvSpPr txBox="1"/>
          <p:nvPr/>
        </p:nvSpPr>
        <p:spPr>
          <a:xfrm>
            <a:off x="5142882" y="2023473"/>
            <a:ext cx="204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MV Juicer</a:t>
            </a:r>
          </a:p>
        </p:txBody>
      </p:sp>
    </p:spTree>
    <p:extLst>
      <p:ext uri="{BB962C8B-B14F-4D97-AF65-F5344CB8AC3E}">
        <p14:creationId xmlns:p14="http://schemas.microsoft.com/office/powerpoint/2010/main" val="27704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</cp:revision>
  <dcterms:created xsi:type="dcterms:W3CDTF">2023-11-23T18:02:50Z</dcterms:created>
  <dcterms:modified xsi:type="dcterms:W3CDTF">2023-11-23T18:12:44Z</dcterms:modified>
</cp:coreProperties>
</file>