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5A19-DF69-94EE-D06D-72C9E654E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EC0AE-3E06-7896-8244-4CAA36AAA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C7D2-8AFA-CECE-FD36-6983B5B0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3AB1-F54E-4206-AFB8-B100370B2904}" type="datetimeFigureOut">
              <a:rPr lang="en-CA" smtClean="0"/>
              <a:t>2025-04-25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AFCC8-30AA-65E9-44FD-B27A126A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F712-731D-76F9-D4C9-747F541E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2AA-42CA-47AE-AFFB-2ED74546CE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1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287C-5AEC-6FE5-1724-B6AD3A74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29F0D-6C1F-8AFB-D2C6-60FE37CF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D4609-2199-1886-99A0-F30AB972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3AB1-F54E-4206-AFB8-B100370B2904}" type="datetimeFigureOut">
              <a:rPr lang="en-CA" smtClean="0"/>
              <a:t>2025-04-25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93B63-1996-F153-C2BA-F6B8DB1C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F309C-AB51-5189-CEB3-5DD7AE1F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2AA-42CA-47AE-AFFB-2ED74546CE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7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27A52-3167-369A-7567-62883939F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EEA3-8FB0-AC0C-50AD-9DB13989B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3D12-5E27-120C-814D-46C9FDA9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3AB1-F54E-4206-AFB8-B100370B2904}" type="datetimeFigureOut">
              <a:rPr lang="en-CA" smtClean="0"/>
              <a:t>2025-04-25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82DD-941E-64E6-E144-BABA43D0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BAAC-C23F-0A8B-C4FD-941CFDF0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2AA-42CA-47AE-AFFB-2ED74546CE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023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552C-3992-8103-D5DD-53F856F4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8C55B-89D0-DB2A-D3C6-74DAFF51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45F25-CE35-9151-719C-43438A01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3AB1-F54E-4206-AFB8-B100370B2904}" type="datetimeFigureOut">
              <a:rPr lang="en-CA" smtClean="0"/>
              <a:t>2025-04-25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C112D-C632-601B-FA17-0BA12D89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1664-8CA2-C35A-F1E2-8BE966E5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2AA-42CA-47AE-AFFB-2ED74546CE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89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CE1D-F7E9-DBF7-DDA4-5BE79E33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3A0FC-4F95-43CD-E092-CC92F991D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8A2D4-A4F9-46EA-2CC8-5D9705F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3AB1-F54E-4206-AFB8-B100370B2904}" type="datetimeFigureOut">
              <a:rPr lang="en-CA" smtClean="0"/>
              <a:t>2025-04-25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AFB1-E5A2-B36D-46F7-7F3C8CBA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3411-94B9-00E4-BA52-55FBD685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2AA-42CA-47AE-AFFB-2ED74546CE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93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ABFF-8937-1D15-56B7-18E45B0A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C4118-1439-AB16-4B06-2C3FBDA60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176A1-1B6D-865C-0BE6-EF5B09E7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A479A-2977-BB84-AE95-238B0EFA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3AB1-F54E-4206-AFB8-B100370B2904}" type="datetimeFigureOut">
              <a:rPr lang="en-CA" smtClean="0"/>
              <a:t>2025-04-25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119E7-9AA4-C55F-7BBB-6E8FF32D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00B9F-FF9E-7FAC-22F1-E66697D7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2AA-42CA-47AE-AFFB-2ED74546CE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21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BA60-F3E1-2732-49B8-ECD85FAB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94C31-2739-309A-1EA1-AAB011F2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E11CA-6B3E-34AF-22C4-A68280BBC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651BA-9327-30E3-10CA-F50C4DA8D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5748E-A4AE-2941-1D82-7D2D35E12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C18F2-AA2A-9670-002F-F0E7B0E8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3AB1-F54E-4206-AFB8-B100370B2904}" type="datetimeFigureOut">
              <a:rPr lang="en-CA" smtClean="0"/>
              <a:t>2025-04-25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8A9B9-BACC-20CB-9213-A7B5BB32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18831-F875-A5EA-A6C1-1F3321DC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2AA-42CA-47AE-AFFB-2ED74546CE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020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8730-F271-D3E3-3575-6B0D8518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C4F18-4B00-604C-A4FF-6F9E340F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3AB1-F54E-4206-AFB8-B100370B2904}" type="datetimeFigureOut">
              <a:rPr lang="en-CA" smtClean="0"/>
              <a:t>2025-04-25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636B3-A39A-A68D-0021-87210051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8FB4D-C3D6-5E13-3A66-25CD1C3B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2AA-42CA-47AE-AFFB-2ED74546CE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21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F03CE-C21C-C0BF-5378-297D63CB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3AB1-F54E-4206-AFB8-B100370B2904}" type="datetimeFigureOut">
              <a:rPr lang="en-CA" smtClean="0"/>
              <a:t>2025-04-25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00AD8-C85F-EC25-FB68-DDEE265A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3E598-033C-AB26-AD8C-8DCA365D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2AA-42CA-47AE-AFFB-2ED74546CE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01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E4A3-06C7-CFDB-8035-861AEE84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748E-B1B3-650C-EC35-7C6D0CD6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87B15-B8EF-0F48-70B8-7C3561213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4E616-D2CC-FBAD-609E-16C1F180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3AB1-F54E-4206-AFB8-B100370B2904}" type="datetimeFigureOut">
              <a:rPr lang="en-CA" smtClean="0"/>
              <a:t>2025-04-25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CCA95-55CE-DF91-43FA-D644B94A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72C5D-8F15-374F-E80E-990E8193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2AA-42CA-47AE-AFFB-2ED74546CE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292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DEC3-6255-1843-976E-826FA253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E3C3C-DCE1-2080-AB8F-B8CE0B497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55141-1A87-4055-46ED-98BC0E10B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ADEEA-4BCB-76ED-F753-6E826C09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3AB1-F54E-4206-AFB8-B100370B2904}" type="datetimeFigureOut">
              <a:rPr lang="en-CA" smtClean="0"/>
              <a:t>2025-04-25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94610-4149-1F8A-3AF5-D8C026D9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02F0E-67EE-8D79-F4B6-A18792D0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62AA-42CA-47AE-AFFB-2ED74546CE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670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EC64D-C44E-0350-9B7F-0AA40698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44D32-20D4-A3A3-2445-A2B5CF6A0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46F9D-B292-773B-C2C8-F7D5ADAB0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4F3AB1-F54E-4206-AFB8-B100370B2904}" type="datetimeFigureOut">
              <a:rPr lang="en-CA" smtClean="0"/>
              <a:t>2025-04-25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EC54D-9666-7056-8656-5B83938E5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6FAB2-0CE5-4468-7A15-9768E8F6C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4162AA-42CA-47AE-AFFB-2ED74546CE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25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6EE30858-A45B-DA1E-F152-13ED8A3A9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69673"/>
              </p:ext>
            </p:extLst>
          </p:nvPr>
        </p:nvGraphicFramePr>
        <p:xfrm>
          <a:off x="609600" y="1947971"/>
          <a:ext cx="7848600" cy="3407664"/>
        </p:xfrm>
        <a:graphic>
          <a:graphicData uri="http://schemas.openxmlformats.org/drawingml/2006/table">
            <a:tbl>
              <a:tblPr/>
              <a:tblGrid>
                <a:gridCol w="170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6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2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Dependent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4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Independent variables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 Quantitative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l-G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β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2+ Quantitative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1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Quantitative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Multiple regression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Multivariate mult.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6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Categorical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MANOVA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Both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ANCOVA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Homogeneity of regression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MANCOVA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Homogeneity of  mult. regression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21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98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 Friendly</dc:creator>
  <cp:lastModifiedBy>Michael L Friendly</cp:lastModifiedBy>
  <cp:revision>2</cp:revision>
  <dcterms:created xsi:type="dcterms:W3CDTF">2025-04-25T15:13:37Z</dcterms:created>
  <dcterms:modified xsi:type="dcterms:W3CDTF">2025-04-25T15:32:14Z</dcterms:modified>
</cp:coreProperties>
</file>