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3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8961-0665-4DD2-977A-4AD75B6365FB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A01-C5A9-4CBA-87F3-0D63F25CB1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91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A01-C5A9-4CBA-87F3-0D63F25CB10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91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579E-623C-7D1A-BDDC-E86BE675D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67F4E-3AB1-8714-378F-6E4CFBEC1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21E8-6775-EC87-3112-346E11C2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B10C-8CB2-7A38-396F-68011064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2FFF-BAC9-F35E-6F7C-B46DFCEE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09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F2E5-22AC-2567-031F-52ED6271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5A42-957E-BB39-E4DC-3FA4FCEF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A3CD-BA34-F8B1-4210-E3AFDFDF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AACB-7FED-FD6A-41F1-FDF0A933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45271-6572-A0D8-1F39-6D1838B5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85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5527-B29D-CFE9-5B83-D2E981EAC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8F7D0-B582-8A91-3995-597B6FED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ECAB-8441-AD9D-B505-42C2AE85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954D-7607-4BDE-1E0D-4FFF10C2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486CC-45E2-33A6-3F4F-0F439ECC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07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5AC8-CBAC-0060-8E31-CCA65336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28F8-7BF2-8E40-942F-85716FE2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279D-E5F6-3674-9B2D-991F165D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1D28-F6EC-846F-2A12-B2F7EE0D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26815-A534-C12B-B79D-DD9F9B11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92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29EB-941A-4B46-99F2-064814C1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C696-EB19-1EF7-C36C-668EF886F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30A1-A889-15CC-3E3E-0CB90501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08AD-271B-BAA3-713E-E04D17A8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C205-42B0-6E34-A96C-8725BE5D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39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5652-B69F-76D5-C47D-6A01820E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5077-6091-927F-B710-98759DC2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5552D-5A54-98E6-1BA2-88509CCF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23EB-7975-2043-69B4-600F780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5F82-914B-A54D-BB23-AA21451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B8B2-C603-1C9E-63C8-DD0940D0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8554-A683-C9A3-107E-D823AAA0B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183C-46D8-2D1B-BB52-539D2ED6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EEDB7-D53C-8BF0-8CA6-1DBDCA1B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84407-9544-2E89-2F58-2AD2185D2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71AC0-67B2-8CB6-487B-47371ECE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CFD3B-4969-6298-F276-84F7D85A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2B49B-FF4D-EF5A-AA7F-1899AB42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2A73F-27B3-BAA6-A754-E1C9A5D0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2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3945-5327-DF90-CBD5-55D6B376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DD872-D13E-9307-D4CA-A707C8A2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C2F1D-92E9-22FC-F88D-0A978DE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AF10-DCFC-C97D-FF3B-8A888DBA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06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EA61B-3306-A341-402A-186F0F88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0BA37-AD3A-AE10-0921-E93213B0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2FA8F-8472-A8B6-0385-A217498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1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C784-3BE2-49AB-585A-FEA3A66F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DC5-B029-EBA8-6920-277511718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4C26B-4582-51BC-6C60-40C98BD2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DECE0-715B-3F12-DBAB-226347A4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BB63D-1BD5-F900-451A-2BFC059D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ECAB4-D87D-36CC-F611-EDB217A5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78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19E-6B8F-586F-44A8-E4F3A0E9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8DEF5-A840-0580-45DF-627D52B43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C7FFA-BBE2-D8D4-E021-681ECF37F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9DA7-579D-E6A9-DBC5-7811716D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6ADBF-1861-7F80-78DC-6C75D5B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804A-7D88-F46C-FE91-ADDF1D9C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5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5D60A-E7F9-D779-290F-6A3DA15F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BD8A-95D4-5CA9-3180-2B56170E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FB23-4ADC-0F5D-41CB-01248555A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68B9-DAD5-4B3C-967E-589FA8486F78}" type="datetimeFigureOut">
              <a:rPr lang="en-CA" smtClean="0"/>
              <a:t>2023-12-07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C541-7904-5087-ADC4-2EA72CDCF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89D6-D673-F433-F063-B4AC37AA2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2143-B656-4BB6-B2D4-82B1CE40BF5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48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E689DD-0264-DB5D-4EFB-B19180C7E67B}"/>
              </a:ext>
            </a:extLst>
          </p:cNvPr>
          <p:cNvCxnSpPr/>
          <p:nvPr/>
        </p:nvCxnSpPr>
        <p:spPr>
          <a:xfrm flipV="1">
            <a:off x="1511559" y="1492898"/>
            <a:ext cx="0" cy="32400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285534-5E0E-AE58-2183-F911A4FE4EBA}"/>
              </a:ext>
            </a:extLst>
          </p:cNvPr>
          <p:cNvCxnSpPr>
            <a:cxnSpLocks/>
          </p:cNvCxnSpPr>
          <p:nvPr/>
        </p:nvCxnSpPr>
        <p:spPr>
          <a:xfrm>
            <a:off x="1334278" y="4544008"/>
            <a:ext cx="324000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79BAFA1-B334-A8C0-DB27-285199B3CC5B}"/>
              </a:ext>
            </a:extLst>
          </p:cNvPr>
          <p:cNvSpPr/>
          <p:nvPr/>
        </p:nvSpPr>
        <p:spPr>
          <a:xfrm rot="18900000">
            <a:off x="1259282" y="2678655"/>
            <a:ext cx="3166710" cy="83038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CE4B9C-AAF3-0984-6387-F558FC9E391C}"/>
              </a:ext>
            </a:extLst>
          </p:cNvPr>
          <p:cNvCxnSpPr>
            <a:cxnSpLocks/>
            <a:endCxn id="13" idx="6"/>
          </p:cNvCxnSpPr>
          <p:nvPr/>
        </p:nvCxnSpPr>
        <p:spPr>
          <a:xfrm flipV="1">
            <a:off x="2872845" y="1974247"/>
            <a:ext cx="1089393" cy="11048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53A218-829C-B30E-C927-97E29AB15B64}"/>
              </a:ext>
            </a:extLst>
          </p:cNvPr>
          <p:cNvCxnSpPr>
            <a:endCxn id="13" idx="0"/>
          </p:cNvCxnSpPr>
          <p:nvPr/>
        </p:nvCxnSpPr>
        <p:spPr>
          <a:xfrm flipH="1" flipV="1">
            <a:off x="2549052" y="2800262"/>
            <a:ext cx="323793" cy="2788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D0E7761-17AC-257F-84FD-4894189D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7271" y="2505721"/>
                <a:ext cx="482889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D0E7761-17AC-257F-84FD-4894189D6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7271" y="2505721"/>
                <a:ext cx="482889" cy="315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ADDD9A2F-7F64-7569-746A-B060D79F5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398" y="2890180"/>
                <a:ext cx="486480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ADDD9A2F-7F64-7569-746A-B060D79F5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7398" y="2890180"/>
                <a:ext cx="486480" cy="315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1B37013-AB96-DAE1-1861-D6EFFF805B86}"/>
              </a:ext>
            </a:extLst>
          </p:cNvPr>
          <p:cNvSpPr txBox="1"/>
          <p:nvPr/>
        </p:nvSpPr>
        <p:spPr>
          <a:xfrm>
            <a:off x="4538031" y="4322368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70C0"/>
                </a:solidFill>
              </a:rPr>
              <a:t>x</a:t>
            </a:r>
            <a:r>
              <a:rPr lang="en-CA" sz="2400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58475E-7DD3-F8CF-5095-E33422E854C8}"/>
              </a:ext>
            </a:extLst>
          </p:cNvPr>
          <p:cNvSpPr txBox="1"/>
          <p:nvPr/>
        </p:nvSpPr>
        <p:spPr>
          <a:xfrm>
            <a:off x="1334278" y="1099840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70C0"/>
                </a:solidFill>
              </a:rPr>
              <a:t>x</a:t>
            </a:r>
            <a:r>
              <a:rPr lang="en-CA" sz="2400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9579C-C178-A89C-FA87-2D097466A858}"/>
              </a:ext>
            </a:extLst>
          </p:cNvPr>
          <p:cNvSpPr txBox="1"/>
          <p:nvPr/>
        </p:nvSpPr>
        <p:spPr>
          <a:xfrm>
            <a:off x="3895504" y="1715736"/>
            <a:ext cx="4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v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663E1C-0478-A71B-F9C8-3EAF811AAB2B}"/>
              </a:ext>
            </a:extLst>
          </p:cNvPr>
          <p:cNvSpPr txBox="1"/>
          <p:nvPr/>
        </p:nvSpPr>
        <p:spPr>
          <a:xfrm>
            <a:off x="2173628" y="2430930"/>
            <a:ext cx="42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v</a:t>
            </a:r>
            <a:r>
              <a:rPr lang="en-CA" baseline="-25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9E9DC0-0251-A933-DB0C-5DBB63FCC074}"/>
              </a:ext>
            </a:extLst>
          </p:cNvPr>
          <p:cNvCxnSpPr/>
          <p:nvPr/>
        </p:nvCxnSpPr>
        <p:spPr>
          <a:xfrm flipV="1">
            <a:off x="6430893" y="1428172"/>
            <a:ext cx="0" cy="32400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8295B1-E8BF-631D-1E53-D8D10853CC5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271329" y="4514484"/>
            <a:ext cx="3727921" cy="387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36F3237-0FF9-BDB0-7282-97669D752D09}"/>
              </a:ext>
            </a:extLst>
          </p:cNvPr>
          <p:cNvSpPr/>
          <p:nvPr/>
        </p:nvSpPr>
        <p:spPr>
          <a:xfrm>
            <a:off x="6677493" y="2473462"/>
            <a:ext cx="3166710" cy="83038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65CBC9-ABC3-E09B-F1E6-DD6BF6801F25}"/>
              </a:ext>
            </a:extLst>
          </p:cNvPr>
          <p:cNvCxnSpPr>
            <a:stCxn id="40" idx="2"/>
            <a:endCxn id="40" idx="6"/>
          </p:cNvCxnSpPr>
          <p:nvPr/>
        </p:nvCxnSpPr>
        <p:spPr>
          <a:xfrm>
            <a:off x="6677493" y="2888655"/>
            <a:ext cx="3166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40B848-56C6-FBD4-2E59-EC8D496180A9}"/>
              </a:ext>
            </a:extLst>
          </p:cNvPr>
          <p:cNvCxnSpPr>
            <a:stCxn id="40" idx="0"/>
            <a:endCxn id="40" idx="4"/>
          </p:cNvCxnSpPr>
          <p:nvPr/>
        </p:nvCxnSpPr>
        <p:spPr>
          <a:xfrm>
            <a:off x="8260848" y="2473462"/>
            <a:ext cx="0" cy="8303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31D1CB-3794-CCC8-5AE9-B74FB74DF210}"/>
              </a:ext>
            </a:extLst>
          </p:cNvPr>
          <p:cNvCxnSpPr>
            <a:endCxn id="40" idx="6"/>
          </p:cNvCxnSpPr>
          <p:nvPr/>
        </p:nvCxnSpPr>
        <p:spPr>
          <a:xfrm>
            <a:off x="8260848" y="2888654"/>
            <a:ext cx="1583355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FDAAA3-67E5-873D-A664-98CD530805B6}"/>
              </a:ext>
            </a:extLst>
          </p:cNvPr>
          <p:cNvCxnSpPr>
            <a:endCxn id="40" idx="0"/>
          </p:cNvCxnSpPr>
          <p:nvPr/>
        </p:nvCxnSpPr>
        <p:spPr>
          <a:xfrm flipV="1">
            <a:off x="8260848" y="2473462"/>
            <a:ext cx="0" cy="41519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ADA5EA-B51B-1057-FFB2-B87E54A5B5F5}"/>
              </a:ext>
            </a:extLst>
          </p:cNvPr>
          <p:cNvSpPr txBox="1"/>
          <p:nvPr/>
        </p:nvSpPr>
        <p:spPr>
          <a:xfrm>
            <a:off x="9999250" y="4322368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v</a:t>
            </a:r>
            <a:r>
              <a:rPr lang="en-CA" sz="2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7A06B5-2505-437C-C0F5-5AE5AF452AF5}"/>
              </a:ext>
            </a:extLst>
          </p:cNvPr>
          <p:cNvSpPr txBox="1"/>
          <p:nvPr/>
        </p:nvSpPr>
        <p:spPr>
          <a:xfrm>
            <a:off x="6264419" y="1091667"/>
            <a:ext cx="42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v</a:t>
            </a:r>
            <a:r>
              <a:rPr lang="en-CA" sz="2400" baseline="-250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83098AFE-3A67-58FF-24A1-08905B1C8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8212" y="2888654"/>
                <a:ext cx="482889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83098AFE-3A67-58FF-24A1-08905B1C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8212" y="2888654"/>
                <a:ext cx="482889" cy="315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45EC75B0-CFF2-D3A0-2EDD-9C3536C99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1615" y="2505721"/>
                <a:ext cx="486480" cy="3159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CA" alt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CA" alt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CA" altLang="en-US" sz="12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Rectangle 10">
                <a:extLst>
                  <a:ext uri="{FF2B5EF4-FFF2-40B4-BE49-F238E27FC236}">
                    <a16:creationId xmlns:a16="http://schemas.microsoft.com/office/drawing/2014/main" id="{45EC75B0-CFF2-D3A0-2EDD-9C3536C9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615" y="2505721"/>
                <a:ext cx="486480" cy="3159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rgbClr val="FF0000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Bent 54">
            <a:extLst>
              <a:ext uri="{FF2B5EF4-FFF2-40B4-BE49-F238E27FC236}">
                <a16:creationId xmlns:a16="http://schemas.microsoft.com/office/drawing/2014/main" id="{9B0EB61E-9BDE-BC46-8C03-887924C7E311}"/>
              </a:ext>
            </a:extLst>
          </p:cNvPr>
          <p:cNvSpPr/>
          <p:nvPr/>
        </p:nvSpPr>
        <p:spPr>
          <a:xfrm rot="2240232">
            <a:off x="4797593" y="2330143"/>
            <a:ext cx="1282210" cy="120820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8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</cp:revision>
  <dcterms:created xsi:type="dcterms:W3CDTF">2023-12-07T18:38:01Z</dcterms:created>
  <dcterms:modified xsi:type="dcterms:W3CDTF">2023-12-07T20:19:42Z</dcterms:modified>
</cp:coreProperties>
</file>