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57" r:id="rId6"/>
    <p:sldId id="258" r:id="rId7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91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2025-09-02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653463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9398" y="1851102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8B8CD33-D073-4FEF-1AE6-CA32CFC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580952" cy="4628571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6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47F5F-33EE-3AC4-5A08-076E971A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AFE10E-6CC1-ABCC-CCD0-C32FF085C36D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3CBD0-7047-A033-9291-23398DD2C825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A Romance in Many Dimensions</a:t>
            </a:r>
          </a:p>
        </p:txBody>
      </p:sp>
    </p:spTree>
    <p:extLst>
      <p:ext uri="{BB962C8B-B14F-4D97-AF65-F5344CB8AC3E}">
        <p14:creationId xmlns:p14="http://schemas.microsoft.com/office/powerpoint/2010/main" val="2392917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7C6CE-9E5F-70B8-025B-BA9CDC19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86F9F-50C5-A698-9691-B0623F7DE445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94353-BFF1-92AF-5A7D-447F49B8090C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5C96CF9-F714-5891-2780-A9FC0B54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7D006-865D-3F2F-3C1C-DB7A4182A679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1C50C-1379-84B3-7D6D-A599940E2D70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A Romance in Many Dimensions</a:t>
            </a:r>
          </a:p>
        </p:txBody>
      </p:sp>
      <p:pic>
        <p:nvPicPr>
          <p:cNvPr id="9" name="Picture 8" descr="A diagram of different colored ovals&#10;&#10;AI-generated content may be incorrect.">
            <a:extLst>
              <a:ext uri="{FF2B5EF4-FFF2-40B4-BE49-F238E27FC236}">
                <a16:creationId xmlns:a16="http://schemas.microsoft.com/office/drawing/2014/main" id="{E7ACD5FD-B43B-7E74-6148-427BBDB1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57144"/>
            <a:ext cx="4838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4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79502" y="731520"/>
            <a:ext cx="5452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1828800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CF61244-4B62-583A-7377-2A4BD728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AD8EF28-C841-DE7D-D3C3-7115C491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3" y="2095789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75</TotalTime>
  <Words>60</Words>
  <Application>Microsoft Office PowerPoint</Application>
  <PresentationFormat>Custom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11</cp:revision>
  <dcterms:created xsi:type="dcterms:W3CDTF">2023-05-28T20:36:42Z</dcterms:created>
  <dcterms:modified xsi:type="dcterms:W3CDTF">2025-09-02T19:20:36Z</dcterms:modified>
</cp:coreProperties>
</file>