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824" autoAdjust="0"/>
  </p:normalViewPr>
  <p:slideViewPr>
    <p:cSldViewPr>
      <p:cViewPr varScale="1">
        <p:scale>
          <a:sx n="99" d="100"/>
          <a:sy n="99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2.wmf"/><Relationship Id="rId5" Type="http://schemas.openxmlformats.org/officeDocument/2006/relationships/image" Target="../media/image29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</a:t>
            </a:r>
            <a:r>
              <a:rPr lang="en-US" sz="2800" dirty="0">
                <a:solidFill>
                  <a:srgbClr val="FF0000"/>
                </a:solidFill>
              </a:rPr>
              <a:t>robust</a:t>
            </a:r>
            <a:r>
              <a:rPr lang="en-US" sz="2800" dirty="0"/>
              <a:t>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A7396-8103-4540-A3F6-2602CD61AA90}"/>
              </a:ext>
            </a:extLst>
          </p:cNvPr>
          <p:cNvSpPr/>
          <p:nvPr/>
        </p:nvSpPr>
        <p:spPr>
          <a:xfrm>
            <a:off x="6554804" y="4749462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solidFill>
                  <a:srgbClr val="FF0000"/>
                </a:solidFill>
                <a:latin typeface="SAS Monospace" panose="020B0609020202020204" pitchFamily="49" charset="0"/>
              </a:rPr>
              <a:t>cbind</a:t>
            </a:r>
            <a:r>
              <a:rPr lang="en-US" sz="1400" dirty="0">
                <a:solidFill>
                  <a:srgbClr val="FF0000"/>
                </a:solidFill>
                <a:latin typeface="SAS Monospace" panose="020B0609020202020204" pitchFamily="49" charset="0"/>
              </a:rPr>
              <a:t>(BM, WP) </a:t>
            </a:r>
            <a:r>
              <a:rPr lang="en-US" sz="1400" dirty="0">
                <a:latin typeface="SAS Monospace" panose="020B0609020202020204" pitchFamily="49" charset="0"/>
              </a:rPr>
              <a:t>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1759017"/>
            <a:ext cx="2203383" cy="107721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497D9-A1EE-4B80-88C3-0A03490C8F76}"/>
              </a:ext>
            </a:extLst>
          </p:cNvPr>
          <p:cNvCxnSpPr/>
          <p:nvPr/>
        </p:nvCxnSpPr>
        <p:spPr>
          <a:xfrm flipV="1">
            <a:off x="2168525" y="4114800"/>
            <a:ext cx="2098675" cy="1524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 (bill “shape”?)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 (bill shape)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  <a:p>
            <a:endParaRPr lang="en-US" sz="1600" dirty="0"/>
          </a:p>
          <a:p>
            <a:r>
              <a:rPr lang="en-US" sz="1600" dirty="0"/>
              <a:t>Together, they are the entire species effect!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3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84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85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86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87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88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1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2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3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4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8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9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1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2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3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42276</TotalTime>
  <Words>3669</Words>
  <Application>Microsoft Office PowerPoint</Application>
  <PresentationFormat>On-screen Show (4:3)</PresentationFormat>
  <Paragraphs>538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261</cp:revision>
  <dcterms:created xsi:type="dcterms:W3CDTF">2020-08-24T13:25:42Z</dcterms:created>
  <dcterms:modified xsi:type="dcterms:W3CDTF">2021-03-03T18:25:50Z</dcterms:modified>
</cp:coreProperties>
</file>