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8" r:id="rId4"/>
    <p:sldId id="289" r:id="rId5"/>
    <p:sldId id="295" r:id="rId6"/>
    <p:sldId id="290" r:id="rId7"/>
    <p:sldId id="291" r:id="rId8"/>
    <p:sldId id="292" r:id="rId9"/>
    <p:sldId id="296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3" r:id="rId37"/>
    <p:sldId id="324" r:id="rId38"/>
    <p:sldId id="325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89" d="100"/>
          <a:sy n="89" d="100"/>
        </p:scale>
        <p:origin x="10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65532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308324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 &lt;- lm(</a:t>
            </a:r>
            <a:r>
              <a:rPr lang="en-US" sz="1200" dirty="0" err="1">
                <a:latin typeface="Lucida Console" pitchFamily="49" charset="0"/>
              </a:rPr>
              <a:t>cbind</a:t>
            </a:r>
            <a:r>
              <a:rPr lang="en-US" sz="1200" dirty="0">
                <a:latin typeface="Lucida Console" pitchFamily="49" charset="0"/>
              </a:rPr>
              <a:t>(SAT, PPVT, Raven) ~ n + s + ns +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+ 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, data=Rohwer2)</a:t>
            </a:r>
          </a:p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Anova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Type II MANOVA Tests: </a:t>
            </a:r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test statistic</a:t>
            </a: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>
                <a:latin typeface="Lucida Console" pitchFamily="49" charset="0"/>
              </a:rPr>
              <a:t>n   1     0.202     2.02      3     24 0.1376   </a:t>
            </a:r>
          </a:p>
          <a:p>
            <a:r>
              <a:rPr lang="en-US" sz="1200" dirty="0">
                <a:latin typeface="Lucida Console" pitchFamily="49" charset="0"/>
              </a:rPr>
              <a:t>s   1     0.310     3.59      3     24 0.0284 * </a:t>
            </a:r>
          </a:p>
          <a:p>
            <a:r>
              <a:rPr lang="en-US" sz="1200" dirty="0">
                <a:latin typeface="Lucida Console" pitchFamily="49" charset="0"/>
              </a:rPr>
              <a:t>ns  1     0.358     4.46      3     24 0.0126 *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1     0.465     6.96      3     24 0.0016 **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1     0.089     0.78      3     24 0.5173   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538" y="4753680"/>
            <a:ext cx="7772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")), SSP=FALSE)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1.0386    2.753     15  78.00 0.001912 **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0.2431    2.974     15  66.65 0.001154 **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2.0615    3.115     15  68.00 0.000697 ***</a:t>
            </a:r>
          </a:p>
          <a:p>
            <a:r>
              <a:rPr lang="en-US" sz="1200" dirty="0">
                <a:latin typeface="Lucida Console" pitchFamily="49" charset="0"/>
              </a:rPr>
              <a:t>Roy               5    1.4654    7.620      5  26.00 0.000160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37851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Much better!</a:t>
            </a:r>
          </a:p>
          <a:p>
            <a:endParaRPr lang="en-US" sz="1600" dirty="0"/>
          </a:p>
          <a:p>
            <a:r>
              <a:rPr lang="en-US" sz="1600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pool evidence for all </a:t>
            </a:r>
            <a:r>
              <a:rPr lang="en-US" sz="1400" dirty="0" err="1"/>
              <a:t>Ys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take correlations of </a:t>
            </a:r>
            <a:r>
              <a:rPr lang="en-US" sz="1400" dirty="0" err="1"/>
              <a:t>Ys</a:t>
            </a:r>
            <a:r>
              <a:rPr lang="en-US" sz="1400" dirty="0"/>
              <a:t> into account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5562600"/>
            <a:ext cx="165002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Strongly reject H</a:t>
            </a:r>
            <a:r>
              <a:rPr lang="en-US" sz="1600" baseline="-25000" dirty="0"/>
              <a:t>0</a:t>
            </a:r>
            <a:r>
              <a:rPr lang="en-US" sz="1600" dirty="0"/>
              <a:t> by all criteria</a:t>
            </a:r>
          </a:p>
        </p:txBody>
      </p: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5146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SES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dirty="0">
                <a:latin typeface="Lucida Console" pitchFamily="49" charset="0"/>
              </a:rPr>
              <a:t>(n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),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some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diabetic patients and a normal group were measured on blood glucose and insulin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# fit the 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(Speed, Attention, Memory, Verbal, </a:t>
            </a:r>
            <a:r>
              <a:rPr lang="en-US" sz="1400" dirty="0" err="1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data=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groups differ.  But how?</a:t>
            </a:r>
          </a:p>
          <a:p>
            <a:r>
              <a:rPr lang="en-US" dirty="0"/>
              <a:t>What about the research hypotheses?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/>
              <a:t>Only 1 dim. of </a:t>
            </a:r>
            <a:r>
              <a:rPr lang="en-US" b="1" dirty="0"/>
              <a:t>H</a:t>
            </a:r>
            <a:r>
              <a:rPr lang="en-US" dirty="0"/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</a:t>
            </a:r>
            <a:r>
              <a:rPr lang="en-US" sz="1600" dirty="0" err="1"/>
              <a:t>vars</a:t>
            </a:r>
            <a:r>
              <a:rPr lang="en-US" sz="1600" dirty="0"/>
              <a:t> highly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42959</TotalTime>
  <Words>4124</Words>
  <Application>Microsoft Office PowerPoint</Application>
  <PresentationFormat>On-screen Show (4:3)</PresentationFormat>
  <Paragraphs>522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203</cp:revision>
  <dcterms:created xsi:type="dcterms:W3CDTF">2020-08-24T13:25:42Z</dcterms:created>
  <dcterms:modified xsi:type="dcterms:W3CDTF">2021-02-06T21:07:03Z</dcterms:modified>
</cp:coreProperties>
</file>