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88" r:id="rId4"/>
    <p:sldId id="293" r:id="rId5"/>
    <p:sldId id="289" r:id="rId6"/>
    <p:sldId id="290" r:id="rId7"/>
    <p:sldId id="291" r:id="rId8"/>
    <p:sldId id="292" r:id="rId9"/>
    <p:sldId id="294" r:id="rId10"/>
    <p:sldId id="295" r:id="rId11"/>
    <p:sldId id="300" r:id="rId12"/>
    <p:sldId id="301" r:id="rId13"/>
    <p:sldId id="296" r:id="rId14"/>
    <p:sldId id="297" r:id="rId15"/>
    <p:sldId id="298" r:id="rId16"/>
    <p:sldId id="302" r:id="rId17"/>
    <p:sldId id="299" r:id="rId18"/>
    <p:sldId id="303" r:id="rId19"/>
    <p:sldId id="304" r:id="rId20"/>
    <p:sldId id="305" r:id="rId21"/>
    <p:sldId id="306" r:id="rId22"/>
    <p:sldId id="307" r:id="rId23"/>
    <p:sldId id="309" r:id="rId24"/>
    <p:sldId id="310" r:id="rId25"/>
    <p:sldId id="311" r:id="rId26"/>
    <p:sldId id="308" r:id="rId27"/>
    <p:sldId id="312" r:id="rId28"/>
    <p:sldId id="313" r:id="rId29"/>
    <p:sldId id="314" r:id="rId30"/>
    <p:sldId id="315" r:id="rId31"/>
    <p:sldId id="317" r:id="rId32"/>
    <p:sldId id="316" r:id="rId33"/>
    <p:sldId id="318" r:id="rId34"/>
    <p:sldId id="319" r:id="rId35"/>
    <p:sldId id="320" r:id="rId36"/>
    <p:sldId id="321" r:id="rId37"/>
    <p:sldId id="325" r:id="rId38"/>
    <p:sldId id="322" r:id="rId39"/>
    <p:sldId id="324" r:id="rId40"/>
    <p:sldId id="323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290"/>
          </p14:sldIdLst>
        </p14:section>
        <p14:section name="DataEllipse" id="{A0BC2DC1-FD13-4F9B-A091-A9DC41189B3B}">
          <p14:sldIdLst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89" d="100"/>
          <a:sy n="89" d="100"/>
        </p:scale>
        <p:origin x="10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2057400"/>
            <a:ext cx="2203383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length.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&amp;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95"/>
              </p:ext>
            </p:extLst>
          </p:nvPr>
        </p:nvGraphicFramePr>
        <p:xfrm>
          <a:off x="2590800" y="28194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</a:t>
            </a:r>
            <a:r>
              <a:rPr lang="en-US" sz="2400" dirty="0"/>
              <a:t>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41943"/>
              </p:ext>
            </p:extLst>
          </p:nvPr>
        </p:nvGraphicFramePr>
        <p:xfrm>
          <a:off x="23622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robust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34572</TotalTime>
  <Words>3528</Words>
  <Application>Microsoft Office PowerPoint</Application>
  <PresentationFormat>On-screen Show (4:3)</PresentationFormat>
  <Paragraphs>498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Multivariate linear model</vt:lpstr>
      <vt:lpstr>Data ellipsoids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217</cp:revision>
  <dcterms:created xsi:type="dcterms:W3CDTF">2020-08-24T13:25:42Z</dcterms:created>
  <dcterms:modified xsi:type="dcterms:W3CDTF">2020-12-31T15:21:28Z</dcterms:modified>
</cp:coreProperties>
</file>