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108" d="100"/>
          <a:sy n="108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R Bag of </a:t>
            </a:r>
            <a:r>
              <a:rPr lang="en-US" dirty="0" smtClean="0"/>
              <a:t>Tricks</a:t>
            </a:r>
            <a:br>
              <a:rPr lang="en-US" dirty="0" smtClean="0"/>
            </a:br>
            <a:r>
              <a:rPr lang="en-US" dirty="0" smtClean="0"/>
              <a:t>Session 1: 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 smtClean="0"/>
              <a:t>SCS Short Course</a:t>
            </a:r>
          </a:p>
          <a:p>
            <a:r>
              <a:rPr lang="en-US" dirty="0" smtClean="0"/>
              <a:t>Oct.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10056</TotalTime>
  <Words>19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CHF</vt:lpstr>
      <vt:lpstr>Visualizing Linear Models:  An R Bag of Tricks Session 1: Getting Started</vt:lpstr>
      <vt:lpstr>Today’s topics</vt:lpstr>
      <vt:lpstr>Summary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Linear Models:  An R Bag of Tricks Session 1: Getting Started</dc:title>
  <dc:creator>Michael Friendly</dc:creator>
  <cp:lastModifiedBy>Michael Friendly</cp:lastModifiedBy>
  <cp:revision>81</cp:revision>
  <dcterms:created xsi:type="dcterms:W3CDTF">2020-08-24T13:25:42Z</dcterms:created>
  <dcterms:modified xsi:type="dcterms:W3CDTF">2020-08-31T15:44:25Z</dcterms:modified>
</cp:coreProperties>
</file>