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11D7-11A1-5EAD-C7D8-E1F4AE193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224B-DC7A-B4AA-E405-A40DB420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B398-F801-DAEF-503D-701B9E32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5AEB-3F67-C609-4163-EED97054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18EA-A61A-413E-22AE-49A0060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14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47ED-E948-A7DA-632A-0184A74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65345-BF2D-E516-164B-F1658DD12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693A-8BC0-7AF3-21BC-DDF62928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C9AC-D5AD-E707-1D9D-4137DC8B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436F-5E38-B89A-B055-FF96BDF9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3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997F6-BC80-932F-8705-B85247DCA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FA3B-5BAC-45D3-FFD6-57405B274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503B-F422-93D5-B47A-F1A8C8F3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5E4D-132E-2FCE-B59C-0D236E7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DDD5-B242-0A7E-B7A5-AD0BF7E9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10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B599-8030-7B6C-902E-82710709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D843-94D3-4233-6CB6-230155FF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41E3-AE3B-3F24-4AB3-D6AE07AD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C55C-DC19-8B2B-8F8A-2D56FB13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2F16-EE00-C6FA-674A-8A02341B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94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630B-5125-48A1-C2F7-C83252D2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F9CD-5EB8-B51F-8B20-5A9C391E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C446-0B3F-3C5F-ED95-6ECAFB26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F904-160D-85D2-EADE-9BF0AEC9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07F1-1CD2-767F-922C-D0473E9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3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8CE3-ED49-8B4E-64F6-304F985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A543-59E0-ED79-74E4-D470B5C01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7141-03E2-ED75-4C9A-31EABD8B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5A4C-CB56-7FA5-0782-0226C45F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52A77-93FE-61D7-3EA7-DD8138F8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4100-3249-E3A7-852D-5DAC258E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81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F83F-BEC1-673D-2DF3-3C87FAAD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2BEA-EE9C-CDD6-8B34-1837851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D98E-EE24-E0B4-0FE1-EE26C9EA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CDE66-C9AD-BB10-4C62-BFCFC252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41DBA-20B9-56B9-DD73-C60B268E8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FD7D6-B4A1-C8ED-5442-A39F6640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08FCD-BDBC-FC9A-67B4-8B150020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A1C6B-5848-AEA1-3866-05B4668F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2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B482-ED27-4039-19AF-6D7100E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26646-D545-60DF-8037-877D2464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1E2BE-3264-2003-A976-D5141BA4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EA740-F84F-F0C4-6286-639D370E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84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EB504-D2C6-02D3-C981-FF95CA9C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644B4-3BAA-045D-17C2-E52D61AB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8668-87E9-52F0-F728-86B1226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20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38B9-CEA3-5EE3-4374-2FC6E572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1A27-5672-9CDE-FF93-184D315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45E90-F148-1F78-CB5E-5E5A1A94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4B2C8-4B15-3700-2B3A-A9386EBF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16F73-2ACC-3890-AEC9-C194076C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9651-65B7-51CB-7FAB-BF0DF48A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2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200B-2B82-355F-96F7-953DBDA7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A2312-C7AF-6E3B-059A-625BD3AA8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EA66D-59BE-F930-A5C1-7B823E1F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F5D6-2F6D-3FAF-9A6A-59EA4951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AF9D-DBAE-B60E-734B-EA0367A3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A299-8B83-3221-365F-C60318F8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46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F4D10-664A-1624-41A1-741C95C3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1B7D-6D27-AF81-538F-D236A884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5BAD-6A27-BF79-6CAC-B564C821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1FBA-4A0F-4060-801F-DAF002827FB0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10BC-62F7-87C9-EA31-11D783713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7E29-C1E1-6E53-273F-BF774F351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3526-4DC1-44DC-BFB9-14D260814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71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5FBC8A-2BE6-CD63-A406-254F1759563C}"/>
              </a:ext>
            </a:extLst>
          </p:cNvPr>
          <p:cNvSpPr txBox="1"/>
          <p:nvPr/>
        </p:nvSpPr>
        <p:spPr>
          <a:xfrm>
            <a:off x="1689100" y="1244600"/>
            <a:ext cx="57531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Not working         Parttime            Fulltime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44447-F2F4-4A64-A3C6-E575C88DA9F9}"/>
              </a:ext>
            </a:extLst>
          </p:cNvPr>
          <p:cNvSpPr txBox="1"/>
          <p:nvPr/>
        </p:nvSpPr>
        <p:spPr>
          <a:xfrm>
            <a:off x="1689100" y="2336800"/>
            <a:ext cx="1930400" cy="46166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Not working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3B222-1008-1ABD-3B2C-2A5B80EA59CD}"/>
              </a:ext>
            </a:extLst>
          </p:cNvPr>
          <p:cNvSpPr txBox="1"/>
          <p:nvPr/>
        </p:nvSpPr>
        <p:spPr>
          <a:xfrm>
            <a:off x="3937000" y="2336799"/>
            <a:ext cx="3505200" cy="46166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Parttime            Fulltime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78FC1-7848-A3D7-66D0-C58F995283C7}"/>
              </a:ext>
            </a:extLst>
          </p:cNvPr>
          <p:cNvSpPr txBox="1"/>
          <p:nvPr/>
        </p:nvSpPr>
        <p:spPr>
          <a:xfrm>
            <a:off x="3924300" y="3428998"/>
            <a:ext cx="1651000" cy="46166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Parttime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6179E-35B3-7EDC-D3BD-DD7FC998761A}"/>
              </a:ext>
            </a:extLst>
          </p:cNvPr>
          <p:cNvSpPr txBox="1"/>
          <p:nvPr/>
        </p:nvSpPr>
        <p:spPr>
          <a:xfrm>
            <a:off x="5867400" y="3428997"/>
            <a:ext cx="1574800" cy="46166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 Fulltime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FA0B45-1AF6-CC71-AB4E-BD90253A29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654300" y="1706265"/>
            <a:ext cx="1911350" cy="54610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7A3B3-4E32-82EE-E966-FDBC1076884B}"/>
              </a:ext>
            </a:extLst>
          </p:cNvPr>
          <p:cNvCxnSpPr>
            <a:cxnSpLocks/>
          </p:cNvCxnSpPr>
          <p:nvPr/>
        </p:nvCxnSpPr>
        <p:spPr>
          <a:xfrm>
            <a:off x="4584700" y="1706265"/>
            <a:ext cx="1104900" cy="54610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432EA-9800-2801-3E09-682A1F9DD1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749800" y="2798464"/>
            <a:ext cx="939800" cy="630534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240C0E-B1E8-1A4F-23DA-65576C35E97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689600" y="2798464"/>
            <a:ext cx="965200" cy="6305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A4DD1-16E8-DA90-60CA-02439326296E}"/>
              </a:ext>
            </a:extLst>
          </p:cNvPr>
          <p:cNvSpPr txBox="1"/>
          <p:nvPr/>
        </p:nvSpPr>
        <p:spPr>
          <a:xfrm>
            <a:off x="3429001" y="2527300"/>
            <a:ext cx="55626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Depressed      Manic            Schizophrenic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07937-BB6B-AC1B-8664-FF20EE9F8603}"/>
              </a:ext>
            </a:extLst>
          </p:cNvPr>
          <p:cNvSpPr txBox="1"/>
          <p:nvPr/>
        </p:nvSpPr>
        <p:spPr>
          <a:xfrm>
            <a:off x="1562100" y="2527300"/>
            <a:ext cx="16891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04058-4735-5647-B614-3FBE014DC1A2}"/>
              </a:ext>
            </a:extLst>
          </p:cNvPr>
          <p:cNvSpPr txBox="1"/>
          <p:nvPr/>
        </p:nvSpPr>
        <p:spPr>
          <a:xfrm>
            <a:off x="3429001" y="3869036"/>
            <a:ext cx="33274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/>
              <a:t>Depressed       Manic</a:t>
            </a: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ED8F8-F609-E47E-2653-70D5E51141ED}"/>
              </a:ext>
            </a:extLst>
          </p:cNvPr>
          <p:cNvSpPr txBox="1"/>
          <p:nvPr/>
        </p:nvSpPr>
        <p:spPr>
          <a:xfrm>
            <a:off x="6959600" y="3869035"/>
            <a:ext cx="20066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Schizophrenic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EE46C-3A06-D862-CE1E-F78AD3F57E52}"/>
              </a:ext>
            </a:extLst>
          </p:cNvPr>
          <p:cNvSpPr txBox="1"/>
          <p:nvPr/>
        </p:nvSpPr>
        <p:spPr>
          <a:xfrm>
            <a:off x="5252214" y="5206305"/>
            <a:ext cx="15113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Manic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79227-F3D6-5953-3A14-73B7D028CD06}"/>
              </a:ext>
            </a:extLst>
          </p:cNvPr>
          <p:cNvSpPr txBox="1"/>
          <p:nvPr/>
        </p:nvSpPr>
        <p:spPr>
          <a:xfrm>
            <a:off x="3429001" y="5206306"/>
            <a:ext cx="16637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 Depressed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04B08-5FAA-4E28-C621-23BAB54EA218}"/>
              </a:ext>
            </a:extLst>
          </p:cNvPr>
          <p:cNvSpPr txBox="1"/>
          <p:nvPr/>
        </p:nvSpPr>
        <p:spPr>
          <a:xfrm>
            <a:off x="1562100" y="1185563"/>
            <a:ext cx="745490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Normal            Depressed        Manic           Schizophrenic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E7E59A-2382-A96A-6C65-7A27864CBC89}"/>
              </a:ext>
            </a:extLst>
          </p:cNvPr>
          <p:cNvCxnSpPr>
            <a:stCxn id="9" idx="2"/>
          </p:cNvCxnSpPr>
          <p:nvPr/>
        </p:nvCxnSpPr>
        <p:spPr>
          <a:xfrm flipH="1">
            <a:off x="2357610" y="1647228"/>
            <a:ext cx="2931940" cy="776483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A2C31D-9E67-732C-8645-D9DACEF7F5A6}"/>
              </a:ext>
            </a:extLst>
          </p:cNvPr>
          <p:cNvCxnSpPr>
            <a:stCxn id="9" idx="2"/>
          </p:cNvCxnSpPr>
          <p:nvPr/>
        </p:nvCxnSpPr>
        <p:spPr>
          <a:xfrm>
            <a:off x="5289550" y="1647228"/>
            <a:ext cx="892175" cy="776483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5EF89C-88B0-E2A7-9C6E-CF1EB991711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092701" y="2988965"/>
            <a:ext cx="1117600" cy="792460"/>
          </a:xfrm>
          <a:prstGeom prst="line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E17D13-44CF-A672-E743-4A4C5B6FFEB9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210301" y="2988965"/>
            <a:ext cx="1752599" cy="792460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B7BE3-1C2A-842C-0071-9D5C89908EDB}"/>
              </a:ext>
            </a:extLst>
          </p:cNvPr>
          <p:cNvCxnSpPr>
            <a:stCxn id="5" idx="2"/>
          </p:cNvCxnSpPr>
          <p:nvPr/>
        </p:nvCxnSpPr>
        <p:spPr>
          <a:xfrm flipH="1">
            <a:off x="4260851" y="4330701"/>
            <a:ext cx="831850" cy="765174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E3BF48-BC07-DFCD-7ADB-6071E91F157A}"/>
              </a:ext>
            </a:extLst>
          </p:cNvPr>
          <p:cNvCxnSpPr>
            <a:stCxn id="5" idx="2"/>
          </p:cNvCxnSpPr>
          <p:nvPr/>
        </p:nvCxnSpPr>
        <p:spPr>
          <a:xfrm>
            <a:off x="5092701" y="4330701"/>
            <a:ext cx="915163" cy="765174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4925"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3</cp:revision>
  <dcterms:created xsi:type="dcterms:W3CDTF">2023-04-17T01:48:14Z</dcterms:created>
  <dcterms:modified xsi:type="dcterms:W3CDTF">2023-04-17T21:38:37Z</dcterms:modified>
</cp:coreProperties>
</file>