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78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http://friendly.github.io/6136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</TotalTime>
  <Words>14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1_Office Theme</vt:lpstr>
      <vt:lpstr>title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Michael Friendly</dc:creator>
  <cp:lastModifiedBy>Michael L Friendly</cp:lastModifiedBy>
  <cp:revision>19</cp:revision>
  <dcterms:created xsi:type="dcterms:W3CDTF">2017-10-14T20:35:56Z</dcterms:created>
  <dcterms:modified xsi:type="dcterms:W3CDTF">2022-11-12T19:47:54Z</dcterms:modified>
</cp:coreProperties>
</file>