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0"/>
  </p:handoutMasterIdLst>
  <p:sldIdLst>
    <p:sldId id="256" r:id="rId2"/>
    <p:sldId id="305" r:id="rId3"/>
    <p:sldId id="262" r:id="rId4"/>
    <p:sldId id="257" r:id="rId5"/>
    <p:sldId id="258" r:id="rId6"/>
    <p:sldId id="260" r:id="rId7"/>
    <p:sldId id="261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72" r:id="rId19"/>
    <p:sldId id="276" r:id="rId20"/>
    <p:sldId id="274" r:id="rId21"/>
    <p:sldId id="275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305"/>
            <p14:sldId id="262"/>
            <p14:sldId id="257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vis.ca/papers/CARME2015-2x2.pdf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9E95-D0E9-37A8-F97B-E677744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" y="175117"/>
            <a:ext cx="2537433" cy="2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DC3C2-73EB-1033-EE03-4972C235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28601"/>
            <a:ext cx="2849879" cy="25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192F-FAE2-A27B-BA0B-2E264496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14" y="247651"/>
            <a:ext cx="221649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738-0FD2-062F-3104-0B45C05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DED-C87B-0EE3-2D65-6434F1A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Two-way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Three-way +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plots</a:t>
            </a:r>
          </a:p>
          <a:p>
            <a:r>
              <a:rPr lang="en-CA" dirty="0">
                <a:sym typeface="Symbol" panose="05050102010706020507" pitchFamily="18" charset="2"/>
              </a:rPr>
              <a:t>Models for generalized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Bivariate response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E964-1322-D553-9201-0B74346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EBAA4-6962-5434-9A5A-F0A92C983646}"/>
              </a:ext>
            </a:extLst>
          </p:cNvPr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Based on my CARME (2015) presentation, </a:t>
            </a:r>
            <a:r>
              <a:rPr lang="en-CA" sz="1400" dirty="0">
                <a:hlinkClick r:id="rId5"/>
              </a:rPr>
              <a:t>https://www.datavis.ca/papers/CARME2015-2x2.pdf</a:t>
            </a:r>
            <a:r>
              <a:rPr lang="en-CA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1567</Words>
  <Application>Microsoft Office PowerPoint</Application>
  <PresentationFormat>On-screen Show (4:3)</PresentationFormat>
  <Paragraphs>236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Today’s topics</vt:lpstr>
      <vt:lpstr>Main ideas</vt:lpstr>
      <vt:lpstr>Logit models  Log odds models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Linear model for log odds and log odds ratios</vt:lpstr>
      <vt:lpstr>Linear model for log odds and log odds ratios</vt:lpstr>
      <vt:lpstr>Quadratic model for log odds and log odds ratios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27</cp:revision>
  <dcterms:created xsi:type="dcterms:W3CDTF">2017-10-14T20:35:56Z</dcterms:created>
  <dcterms:modified xsi:type="dcterms:W3CDTF">2023-03-09T15:13:08Z</dcterms:modified>
</cp:coreProperties>
</file>