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9" r:id="rId69"/>
    <p:sldId id="364" r:id="rId70"/>
    <p:sldId id="356" r:id="rId71"/>
    <p:sldId id="357" r:id="rId72"/>
    <p:sldId id="358" r:id="rId73"/>
    <p:sldId id="360" r:id="rId7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ambria Math" panose="02040503050406030204" pitchFamily="18" charset="0"/>
      <p:regular r:id="rId81"/>
    </p:embeddedFont>
    <p:embeddedFont>
      <p:font typeface="Noto Music" pitchFamily="2" charset="0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endParaRPr lang="en-US" dirty="0"/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sym typeface="Symbol MT" panose="05050102010706020507" pitchFamily="18" charset="2"/>
              </a:rPr>
              <a:t>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sym typeface="Symbol MT" panose="05050102010706020507" pitchFamily="18" charset="2"/>
              </a:rPr>
              <a:t> 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</TotalTime>
  <Words>4983</Words>
  <Application>Microsoft Office PowerPoint</Application>
  <PresentationFormat>On-screen Show (4:3)</PresentationFormat>
  <Paragraphs>705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Courier New</vt:lpstr>
      <vt:lpstr>Noto Music</vt:lpstr>
      <vt:lpstr>Calibri</vt:lpstr>
      <vt:lpstr>Cambria Math</vt:lpstr>
      <vt:lpstr>Arial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141</cp:revision>
  <dcterms:created xsi:type="dcterms:W3CDTF">2017-10-14T20:35:56Z</dcterms:created>
  <dcterms:modified xsi:type="dcterms:W3CDTF">2023-01-05T21:10:45Z</dcterms:modified>
</cp:coreProperties>
</file>