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9" r:id="rId69"/>
    <p:sldId id="364" r:id="rId70"/>
    <p:sldId id="356" r:id="rId71"/>
    <p:sldId id="357" r:id="rId72"/>
    <p:sldId id="358" r:id="rId73"/>
    <p:sldId id="36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78F23-889C-5314-E6D9-1C34C1732089}"/>
              </a:ext>
            </a:extLst>
          </p:cNvPr>
          <p:cNvSpPr txBox="1"/>
          <p:nvPr/>
        </p:nvSpPr>
        <p:spPr>
          <a:xfrm>
            <a:off x="457200" y="2007992"/>
            <a:ext cx="38100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1)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0.2     0.5  0.3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     0.5  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9CF0-4133-5687-9367-9442D32801D6}"/>
              </a:ext>
            </a:extLst>
          </p:cNvPr>
          <p:cNvSpPr txBox="1"/>
          <p:nvPr/>
        </p:nvSpPr>
        <p:spPr>
          <a:xfrm>
            <a:off x="4648200" y="2007992"/>
            <a:ext cx="37338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(table, 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NDP Liberal Cons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Low  0.25    0.25 0.25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Med  0.50    0.50 0.50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High 0.25    0.25 0.25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model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 MT" panose="05050102010706020507" pitchFamily="18" charset="2"/>
              </a:rPr>
              <a:t></a:t>
            </a:r>
            <a:r>
              <a:rPr lang="en-US" dirty="0">
                <a:sym typeface="Symbol" panose="05050102010706020507" pitchFamily="18" charset="2"/>
              </a:rPr>
              <a:t> 0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(r-1) × (c-1)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sym typeface="Symbol MT" panose="05050102010706020507" pitchFamily="18" charset="2"/>
              </a:rPr>
              <a:t>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sym typeface="Symbol MT" panose="05050102010706020507" pitchFamily="18" charset="2"/>
              </a:rPr>
              <a:t> 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dirty="0"/>
              <a:t>r × c: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r × c × k: stratified tables, </a:t>
            </a:r>
            <a:r>
              <a:rPr lang="en-US" dirty="0" err="1"/>
              <a:t>r×c</a:t>
            </a:r>
            <a:r>
              <a:rPr lang="en-US" dirty="0"/>
              <a:t> with groups </a:t>
            </a:r>
            <a:r>
              <a:rPr lang="en-US"/>
              <a:t>or circumstances</a:t>
            </a:r>
            <a:endParaRPr lang="en-US" dirty="0"/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</TotalTime>
  <Words>4982</Words>
  <Application>Microsoft Office PowerPoint</Application>
  <PresentationFormat>On-screen Show (4:3)</PresentationFormat>
  <Paragraphs>702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Noto Music</vt:lpstr>
      <vt:lpstr>Wingdings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140</cp:revision>
  <dcterms:created xsi:type="dcterms:W3CDTF">2017-10-14T20:35:56Z</dcterms:created>
  <dcterms:modified xsi:type="dcterms:W3CDTF">2022-12-31T21:28:17Z</dcterms:modified>
</cp:coreProperties>
</file>