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0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06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correlated</a:t>
            </a:r>
          </a:p>
          <a:p>
            <a:r>
              <a:rPr lang="en-US" sz="2400" dirty="0"/>
              <a:t>The probability of an event may not be constant, or</a:t>
            </a:r>
          </a:p>
          <a:p>
            <a:r>
              <a:rPr lang="en-US" sz="2400" dirty="0"/>
              <a:t>it may vary with unmeasured or unmodeled variables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Poisson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family=</a:t>
            </a:r>
            <a:r>
              <a:rPr lang="en-US" sz="1800" dirty="0" err="1"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negative-binomial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1,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876619"/>
            <a:ext cx="817142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all two-way terms, 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2225457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No evidence that the two-way terms result in a significantly better model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n-US" dirty="0">
                <a:sym typeface="Symbol MT" panose="05050102010706020507" pitchFamily="18" charset="2"/>
              </a:rPr>
              <a:t>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family=</a:t>
                </a:r>
                <a:r>
                  <a:rPr lang="en-US" dirty="0" err="1">
                    <a:sym typeface="Symbol" panose="05050102010706020507" pitchFamily="18" charset="2"/>
                  </a:rPr>
                  <a:t>quasipoisson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fit the quasi-</a:t>
            </a:r>
            <a:r>
              <a:rPr lang="en-US" dirty="0" err="1"/>
              <a:t>poisson</a:t>
            </a:r>
            <a:r>
              <a:rPr lang="en-US" dirty="0"/>
              <a:t>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89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703638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generalized linear models fit with </a:t>
            </a:r>
            <a:r>
              <a:rPr lang="en-US" sz="2000" dirty="0" err="1"/>
              <a:t>glm</a:t>
            </a:r>
            <a:r>
              <a:rPr lang="en-US" sz="2000" dirty="0"/>
              <a:t>() 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38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coefficients and their standard errors 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we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we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plots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447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093"/>
            <a:ext cx="81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5106</Words>
  <Application>Microsoft Office PowerPoint</Application>
  <PresentationFormat>On-screen Show (4:3)</PresentationFormat>
  <Paragraphs>644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Euclid Math One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Link functions for the mean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105</cp:revision>
  <dcterms:created xsi:type="dcterms:W3CDTF">2017-10-14T20:35:56Z</dcterms:created>
  <dcterms:modified xsi:type="dcterms:W3CDTF">2022-12-16T03:17:11Z</dcterms:modified>
</cp:coreProperties>
</file>