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weights=Freq,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fit=predict(berk.logit2))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762419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46482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instances(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demo(“</a:t>
            </a:r>
            <a:r>
              <a:rPr lang="en-US" dirty="0" err="1"/>
              <a:t>yamaguchi-xie</a:t>
            </a:r>
            <a:r>
              <a:rPr lang="en-US" dirty="0"/>
              <a:t>”, package=“</a:t>
            </a:r>
            <a:r>
              <a:rPr lang="en-US" dirty="0" err="1"/>
              <a:t>vcdExtra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4168</Words>
  <Application>Microsoft Office PowerPoint</Application>
  <PresentationFormat>On-screen Show (4:3)</PresentationFormat>
  <Paragraphs>560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08-Loglin2</dc:title>
  <dc:creator>Michael Friendly</dc:creator>
  <cp:lastModifiedBy>Michael L Friendly</cp:lastModifiedBy>
  <cp:revision>98</cp:revision>
  <dcterms:created xsi:type="dcterms:W3CDTF">2017-10-14T20:35:56Z</dcterms:created>
  <dcterms:modified xsi:type="dcterms:W3CDTF">2022-12-16T03:14:32Z</dcterms:modified>
</cp:coreProperties>
</file>