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age, w/, w/o </a:t>
            </a:r>
            <a:r>
              <a:rPr lang="en-US" sz="2400" dirty="0">
                <a:solidFill>
                  <a:srgbClr val="0070C0"/>
                </a:solidFill>
              </a:rPr>
              <a:t>interaction</a:t>
            </a:r>
            <a:r>
              <a:rPr lang="en-US" sz="2400" dirty="0"/>
              <a:t> age*sex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11124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9A2-2F17-448B-BFE8-D67D19E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4380"/>
            <a:ext cx="2209800" cy="6004052"/>
          </a:xfrm>
        </p:spPr>
        <p:txBody>
          <a:bodyPr>
            <a:normAutofit/>
          </a:bodyPr>
          <a:lstStyle/>
          <a:p>
            <a:r>
              <a:rPr lang="en-US" sz="3200" dirty="0"/>
              <a:t>Polytomous responses: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A8B3-C3E0-4D79-B058-40239F9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950DBC-BC3D-46C0-AA40-5B97A74A9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4380"/>
            <a:ext cx="6200332" cy="57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730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6002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60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2895600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276600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038133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1733619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281432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180666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180666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6482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143001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054334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117600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038133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459069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453055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474269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 err="1"/>
              <a:t>cutpoints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Improved has been defined as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048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model with MASS::</a:t>
            </a:r>
            <a:r>
              <a:rPr lang="en-US" dirty="0" err="1"/>
              <a:t>polr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7338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sz="2400" dirty="0"/>
              <a:t>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31496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39B1F2-A646-4960-9D9D-7533CDD593DA}"/>
              </a:ext>
            </a:extLst>
          </p:cNvPr>
          <p:cNvSpPr txBox="1"/>
          <p:nvPr/>
        </p:nvSpPr>
        <p:spPr>
          <a:xfrm>
            <a:off x="901701" y="558429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Interpretation of intercepts</a:t>
            </a:r>
          </a:p>
        </p:txBody>
      </p: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car::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cumulative(parallel=TRUE))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cumulative(parallel=FALSE))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4486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latent = TRUE))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203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need to create new variables, working and fulltime.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772920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/>
              <a:t>wlf-nested.R</a:t>
            </a:r>
            <a:r>
              <a:rPr lang="en-US" dirty="0"/>
              <a:t> 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separate slopes 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For ease of interpretation, make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ref="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390840" imgH="457200" progId="Equation.DSMT4">
                  <p:embed/>
                </p:oleObj>
              </mc:Choice>
              <mc:Fallback>
                <p:oleObj name="Equation" r:id="rId3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3644640" imgH="457200" progId="Equation.DSMT4">
                  <p:embed/>
                </p:oleObj>
              </mc:Choice>
              <mc:Fallback>
                <p:oleObj name="Equation" r:id="rId5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husband’s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young children: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</a:t>
            </a:r>
            <a:r>
              <a:rPr lang="en-US" dirty="0">
                <a:solidFill>
                  <a:srgbClr val="0070C0"/>
                </a:solidFill>
              </a:rPr>
              <a:t>predicted probabilities </a:t>
            </a:r>
            <a:r>
              <a:rPr lang="en-US" dirty="0"/>
              <a:t>of each level of participation over a </a:t>
            </a:r>
            <a:r>
              <a:rPr lang="en-US" dirty="0">
                <a:solidFill>
                  <a:srgbClr val="0070C0"/>
                </a:solidFill>
              </a:rPr>
              <a:t>grid of predictor values </a:t>
            </a:r>
            <a:r>
              <a:rPr lang="en-US" dirty="0"/>
              <a:t>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</a:t>
            </a:r>
            <a:r>
              <a:rPr lang="en-US" dirty="0">
                <a:solidFill>
                  <a:srgbClr val="0070C0"/>
                </a:solidFill>
              </a:rPr>
              <a:t>reshape</a:t>
            </a:r>
            <a:r>
              <a:rPr lang="en-US" dirty="0"/>
              <a:t>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generalized pairs plot </a:t>
            </a:r>
            <a:r>
              <a:rPr lang="en-US" dirty="0"/>
              <a:t>uses different plot types for pairs of continuous, discrete variables. This plot uses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 British Election Panel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456318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7012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</a:t>
            </a:r>
            <a:r>
              <a:rPr lang="en-US" dirty="0">
                <a:solidFill>
                  <a:srgbClr val="0070C0"/>
                </a:solidFill>
              </a:rPr>
              <a:t>log odds </a:t>
            </a:r>
            <a:r>
              <a:rPr lang="en-US" dirty="0"/>
              <a:t>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dirty="0">
                <a:sym typeface="Symbol" panose="05050102010706020507" pitchFamily="18" charset="2"/>
              </a:rPr>
              <a:t>2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color=sex))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colored by sex,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conditional logistic fits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14655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list(family = binomial),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y ~ 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df)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y ~ poly(x,2), 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3975</Words>
  <Application>Microsoft Office PowerPoint</Application>
  <PresentationFormat>On-screen Show (4:3)</PresentationFormat>
  <Paragraphs>528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114</cp:revision>
  <dcterms:created xsi:type="dcterms:W3CDTF">2017-10-14T20:35:56Z</dcterms:created>
  <dcterms:modified xsi:type="dcterms:W3CDTF">2022-12-15T20:59:24Z</dcterms:modified>
</cp:coreProperties>
</file>