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F49A0-D095-4219-9CD9-3F0673EF11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inomial" id="{29A50A7B-EE13-4D95-AC2C-94ECD8BED150}">
          <p14:sldIdLst>
            <p14:sldId id="267"/>
            <p14:sldId id="268"/>
          </p14:sldIdLst>
        </p14:section>
        <p14:section name="Poisson" id="{496C5C5C-A823-45E1-8483-211DC81BBB75}">
          <p14:sldIdLst>
            <p14:sldId id="269"/>
            <p14:sldId id="270"/>
          </p14:sldIdLst>
        </p14:section>
        <p14:section name="Negative binomial" id="{5883FE3A-0D25-4F3B-8E40-64CCFD144D5C}">
          <p14:sldIdLst>
            <p14:sldId id="271"/>
            <p14:sldId id="272"/>
          </p14:sldIdLst>
        </p14:section>
        <p14:section name="Fitting" id="{97DFD32E-116D-44EA-9BFC-E22BB3CAD8B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Ord plots" id="{D2BC0FD9-D35A-4BCC-AC52-3C05B6B5AC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(X = k) </a:t>
            </a:r>
            <a:r>
              <a:rPr lang="en-US" sz="2400" dirty="0">
                <a:sym typeface="Symbol MT" panose="05050102010706020507" pitchFamily="18" charset="2"/>
              </a:rPr>
              <a:t></a:t>
            </a:r>
            <a:r>
              <a:rPr lang="en-US" sz="2400" dirty="0"/>
              <a:t> p(k), that the random variable X has value k.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{d, p, q, r}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density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cumulative probability,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quantile function,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random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Poisson distributions for </a:t>
            </a:r>
            <a:r>
              <a:rPr lang="en-CA" dirty="0">
                <a:sym typeface="Symbol" panose="05050102010706020507" pitchFamily="18" charset="2"/>
              </a:rPr>
              <a:t> = 1, 4, 10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goodfit</a:t>
            </a:r>
            <a:r>
              <a:rPr lang="en-CA" dirty="0"/>
              <a:t>() to fit the binomial; test with 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print() method for </a:t>
            </a:r>
            <a:r>
              <a:rPr lang="en-CA" dirty="0" err="1"/>
              <a:t>goodfit</a:t>
            </a:r>
            <a:r>
              <a:rPr lang="en-CA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pattern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 = "hanging",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"Number of males")              </a:t>
            </a:r>
            <a:r>
              <a:rPr lang="en-CA" dirty="0">
                <a:solidFill>
                  <a:srgbClr val="00B050"/>
                </a:solidFill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= "deviation", 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856506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0158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2819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log-series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purported binomial distributions, the result is a “</a:t>
            </a:r>
            <a:r>
              <a:rPr lang="en-US" dirty="0" err="1"/>
              <a:t>binomialness</a:t>
            </a:r>
            <a:r>
              <a:rPr lang="en-US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6866524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distns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generalized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(Poisson, </a:t>
            </a:r>
            <a:r>
              <a:rPr lang="en-US" sz="2400" dirty="0" err="1"/>
              <a:t>NegBin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l-GR" sz="2400" dirty="0">
                <a:sym typeface="Symbol" panose="05050102010706020507" pitchFamily="18" charset="2"/>
              </a:rPr>
              <a:t>θ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Madison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depend on estimating </a:t>
            </a:r>
            <a:r>
              <a:rPr lang="en-US" dirty="0" err="1"/>
              <a:t>Pr</a:t>
            </a:r>
            <a:r>
              <a:rPr lang="en-US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1938</Words>
  <Application>Microsoft Office PowerPoint</Application>
  <PresentationFormat>On-screen Show (4:3)</PresentationFormat>
  <Paragraphs>285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Wingdings</vt:lpstr>
      <vt:lpstr>1_Office Theme</vt:lpstr>
      <vt:lpstr>Discrete distributions</vt:lpstr>
      <vt:lpstr>Discrete distributions: Basic ideas</vt:lpstr>
      <vt:lpstr>Examples: binomial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Binomial distribution</vt:lpstr>
      <vt:lpstr>Binomial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02-Discrete</dc:title>
  <dc:creator>Michael Friendly</dc:creator>
  <cp:lastModifiedBy>Michael L Friendly</cp:lastModifiedBy>
  <cp:revision>68</cp:revision>
  <dcterms:created xsi:type="dcterms:W3CDTF">2017-10-14T20:35:56Z</dcterms:created>
  <dcterms:modified xsi:type="dcterms:W3CDTF">2022-12-16T19:33:25Z</dcterms:modified>
</cp:coreProperties>
</file>