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 models are easier to interpret because there are fewer parameters</a:t>
            </a:r>
          </a:p>
          <a:p>
            <a:r>
              <a:rPr lang="en-CA" dirty="0"/>
              <a:t>Easiest to interpret from plots of the fitted &amp; observed odds</a:t>
            </a:r>
          </a:p>
          <a:p>
            <a:r>
              <a:rPr lang="en-CA" dirty="0"/>
              <a:t>Get these using the predict() 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(pred2, </a:t>
            </a:r>
            <a:r>
              <a:rPr lang="en-CA" dirty="0" err="1"/>
              <a:t>aes</a:t>
            </a:r>
            <a:r>
              <a:rPr lang="en-CA" dirty="0"/>
              <a:t>(x=Dept, y=fit, group=Gender, color=Gender)) +</a:t>
            </a:r>
          </a:p>
          <a:p>
            <a:r>
              <a:rPr lang="en-CA" dirty="0"/>
              <a:t>  </a:t>
            </a:r>
            <a:r>
              <a:rPr lang="en-CA" dirty="0" err="1"/>
              <a:t>geom_line</a:t>
            </a:r>
            <a:r>
              <a:rPr lang="en-CA" dirty="0"/>
              <a:t>(size=1.4) +</a:t>
            </a:r>
          </a:p>
          <a:p>
            <a:r>
              <a:rPr lang="en-CA" dirty="0"/>
              <a:t>  </a:t>
            </a:r>
            <a:r>
              <a:rPr lang="en-CA" dirty="0" err="1"/>
              <a:t>geom_point</a:t>
            </a:r>
            <a:r>
              <a:rPr lang="en-CA" dirty="0"/>
              <a:t>(</a:t>
            </a:r>
            <a:r>
              <a:rPr lang="en-CA" dirty="0" err="1"/>
              <a:t>aes</a:t>
            </a:r>
            <a:r>
              <a:rPr lang="en-CA" dirty="0"/>
              <a:t>(y=</a:t>
            </a:r>
            <a:r>
              <a:rPr lang="en-CA" dirty="0" err="1"/>
              <a:t>obs</a:t>
            </a:r>
            <a:r>
              <a:rPr lang="en-CA" dirty="0"/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power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fewer </a:t>
            </a:r>
            <a:r>
              <a:rPr lang="en-CA" dirty="0" err="1">
                <a:sym typeface="Symbol" panose="05050102010706020507" pitchFamily="18" charset="2"/>
              </a:rPr>
              <a:t>df</a:t>
            </a:r>
            <a:r>
              <a:rPr lang="en-CA" dirty="0">
                <a:sym typeface="Symbol" panose="05050102010706020507" pitchFamily="18" charset="2"/>
              </a:rPr>
              <a:t>  can fit different models between independence [A][B] and saturated [AB]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1E1C33-3E64-6F92-765A-38B83BFC732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609600" y="914400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2051050" y="2708275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779838" y="1341438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4000500" y="3690938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6011863" y="1341438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596188" y="2185988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169025" y="3060700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150938" y="2970213"/>
              <a:ext cx="900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663825" y="1601788"/>
              <a:ext cx="1116013" cy="1106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663825" y="3232150"/>
              <a:ext cx="1336675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72000" y="1601788"/>
              <a:ext cx="1439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572000" y="1601788"/>
              <a:ext cx="1597025" cy="1720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792663" y="3376613"/>
              <a:ext cx="1376362" cy="63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792663" y="1917700"/>
              <a:ext cx="1308100" cy="2035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075488" y="1601788"/>
              <a:ext cx="520700" cy="846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276600"/>
              <a:ext cx="650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914400"/>
              <a:ext cx="428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267200"/>
              <a:ext cx="442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657600"/>
              <a:ext cx="1206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276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14400"/>
              <a:ext cx="140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 and test the independence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discrete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local log odds ratios 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8171428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anova</a:t>
            </a:r>
            <a:r>
              <a:rPr lang="en-US" dirty="0"/>
              <a:t>() 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3762"/>
            <a:ext cx="817142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symmetrically opposite 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shaded squares using </a:t>
            </a:r>
            <a:r>
              <a:rPr lang="en-US" dirty="0" err="1"/>
              <a:t>corrplot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a line plot using </a:t>
            </a:r>
            <a:r>
              <a:rPr lang="en-US" dirty="0" err="1"/>
              <a:t>matplot</a:t>
            </a:r>
            <a:r>
              <a:rPr lang="en-US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4067</Words>
  <Application>Microsoft Office PowerPoint</Application>
  <PresentationFormat>On-screen Show (4:3)</PresentationFormat>
  <Paragraphs>552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89</cp:revision>
  <dcterms:created xsi:type="dcterms:W3CDTF">2017-10-14T20:35:56Z</dcterms:created>
  <dcterms:modified xsi:type="dcterms:W3CDTF">2022-12-12T15:55:26Z</dcterms:modified>
</cp:coreProperties>
</file>