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327E-248C-4595-A924-BD1C920ED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7DA62-345C-4F8B-86D5-F416CFC0B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6BA23-7B8E-456C-970D-4E9EC2A9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39F8-5AD6-435E-9B9B-6FAC4F9D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DAA9-5AAB-40A0-96FD-EC31BB05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61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E8B1-EC45-45F8-9EF7-0F00131B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932E9-548F-446E-B100-CA511EF92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1614-BC58-4ED8-84EB-51FBF8E9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CFAF-71BE-48E3-9F86-A281D571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7E12-3518-492B-B2B2-59FA6DD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07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B1FDA-540B-4363-883D-745AB443F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F16C4B-CC76-465D-AC3F-8BD3414EE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73C9-C85E-4CC3-9D9C-37C1FB4A6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F3B0-10D9-434E-8CEF-2C5A7691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4AAD1-9181-411F-90EB-7D109903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42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F1A0-D89F-49EE-8CC6-AF4614A1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0D38A-567F-408C-A135-86E39ECFA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3AE0-2E87-4804-9DA7-24BF10E7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1569B-F643-4181-B8F6-1A91E5DF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F4E0-5A96-44C2-A958-5059904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8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315C-E294-44F1-84F8-9E70F1F8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C32A1-A5F8-4984-8F69-7177D6D5E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0B89-A5F4-4DEC-9096-439775A9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BC29-393B-40B5-8244-45DC9194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0741F-C5C7-4DD9-BFF0-3F1E10C8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9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8FD40-9EA9-4467-AAED-58544DEA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C2397-D17E-4900-9C31-9B6A9A210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134A-4C99-42B3-97F7-A9EAE8206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E8BCB-17A6-4B87-849D-CF500BA7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82C9F-3DA4-4685-8897-C367FC87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19CE2-9012-4E1F-ADC6-1F538ECD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620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18F7-FFE7-4898-B0D4-7F021826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6547F-B135-49AF-B125-506B8A7C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3644D-9565-4B42-A4AB-5EBBF857C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EC7CC-0C97-425E-BBB0-46779D4EC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63748-66FC-4D4B-912A-C5E0655F2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3C02A-2AAB-4026-B747-6F17766F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806EF-9BA2-4F48-A83E-6CFC4B9D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804FE-FE50-4215-86DF-ED7DBFB1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6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404-B15F-4243-A3F3-118ED1C4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EF5449-F38D-4945-AF8F-A9990CA0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2F6DE-7D4A-4716-9B91-AF2B3B2DF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075AF-E30E-4764-971A-88450B70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81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7D399-A001-4EB7-8745-D2F2C058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E2FBF-22D6-419D-8A3D-6F6CB580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9A3CE-15F0-47E8-94E5-1F562270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81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6924-BFA1-4BFB-86A7-22038DCB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84AE-F3EA-4E97-A425-47CD3A9E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A75ED-B315-4829-990B-12009362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B1577-FCA0-441C-B809-D8798346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99CD0-F2DE-48CC-8C22-DDB9F100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FDFE7-7B94-49F8-881F-3C6C4AF4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30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EFF6-8120-4044-95D3-21A11E19A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4B04B-A15A-4E94-9B46-198CD3B06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401AC-D8D4-4736-A376-7ABE7E3F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459AA-AF88-4EE8-B718-8B781CC4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F47C4-D68F-4B5A-8564-40225736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D1FC1-0339-454D-BB52-0B34A213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20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F8F27A-7B79-438B-BB05-4B93910B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6EAC-9964-4D57-A6A6-4904E7A97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4D050-CB86-44FF-91FD-7792A4567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5FFCF-5A4C-41BB-8472-7933796607E5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A760-3CD5-4A26-B4AF-437607A9E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309B3-B85B-456E-BE08-18B400400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CD9E3-7067-48CC-BE8A-F85F276E7A0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544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7778E4-46DB-4253-9192-823B5FBC6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560" cy="2787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200091-E818-4751-96EF-D12FC6361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971464"/>
            <a:ext cx="4953255" cy="2743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CB689E-F93E-4FD5-A8A8-CF24249465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"/>
          <a:stretch/>
        </p:blipFill>
        <p:spPr>
          <a:xfrm>
            <a:off x="7251446" y="4114658"/>
            <a:ext cx="4940554" cy="274334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B8A46-0940-42E5-9021-B36F2F2A2D3F}"/>
              </a:ext>
            </a:extLst>
          </p:cNvPr>
          <p:cNvCxnSpPr>
            <a:cxnSpLocks/>
          </p:cNvCxnSpPr>
          <p:nvPr/>
        </p:nvCxnSpPr>
        <p:spPr>
          <a:xfrm>
            <a:off x="0" y="2978150"/>
            <a:ext cx="7159753" cy="38798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01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Sita Vriend</dc:creator>
  <cp:lastModifiedBy>Sita Vriend</cp:lastModifiedBy>
  <cp:revision>1</cp:revision>
  <dcterms:created xsi:type="dcterms:W3CDTF">2025-03-31T13:45:11Z</dcterms:created>
  <dcterms:modified xsi:type="dcterms:W3CDTF">2025-03-31T13:46:04Z</dcterms:modified>
</cp:coreProperties>
</file>