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04E49-50FF-438C-8786-804B9D04A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C5050-885D-4A12-98D9-9E97CCA9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DAAB9-DDBE-4426-A9F9-A51A0123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F94C-A64E-4626-8A95-84F2590B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136F5-D382-417D-9375-C7E8801A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B898-6343-4AF5-A2A1-14CD9271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0BC92-1646-4DED-A0B4-449CBB5A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7B63-DC36-4DF4-854D-2C4DF91D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A5E48-5AAB-4719-AB3F-657968FD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1176-E4D5-4FB3-9D1F-51F6FF30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78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D8C64-17B4-4C7D-AC02-3D89B9627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9B763-A5CB-4F06-AD46-A7FDFE341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05404-6455-49F1-BBC4-8FBE42C8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6A59-3274-42F3-91FB-42B69CB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DF7DB-52A6-4E22-B30C-57CD49EF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65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3806-BCBB-4E11-A246-A3888AC9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F9ADA-F2C7-4B75-89E3-438B698CC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4168-BA01-4D20-AB5E-E51D926D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B775-9B8D-44CB-A77F-C39852A3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92ABC-871F-4FA1-AC9D-B05B400E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9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CACD-CDF7-40D8-9E84-5F4F616E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4C11A-204B-4F1B-816D-49E683C3E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46C40-5FB3-43DE-AF39-0BCF78A4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BBD83-6FB3-46A4-8BC8-8E9F9D613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302B-0B06-4C5D-A392-62B556D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95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276A-38BB-4DFD-80F7-EA062D5E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3164-A5C0-4E97-A445-1EABBF7A4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43893-A005-40E1-9244-2E6D9D2B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3113-6B55-4E13-AA0D-0C52A8AC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8421-4C6F-42EC-9973-A882DEDF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ED236-4A51-452B-80E7-B446C370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22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F7C7-A50B-48FC-8382-5316492A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A025-304A-4888-840C-C32D54CE8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CB6BA-9264-4E16-8640-87CA4964F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F44AB-5AFD-4EAF-ABC1-644BCA805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9F9BB-563E-4C38-916E-3DC0ED05B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7B183-E698-42D2-BB3E-8498A16C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871CD-FA06-4775-B3C4-83CAD6C9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ABA05-8AAA-468E-92E6-8288F06C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82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2B01-C644-4983-AA48-079E7724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5C94D-384D-46C7-8311-B47A283C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6D821-18C5-4BF4-B21F-67EF04A7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4961E-08EF-4A3D-B249-808FC13F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01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7C24E2-39B7-4905-B385-B6452203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E065F-981E-4939-9F0B-D33D51B3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2310F-DCA9-4FB8-AABF-E397BCD0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82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A94B-1789-46E1-81CE-5A585F3F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E72C-930B-4789-95C8-C37DACCA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1AC00-9974-48CA-B0B2-8016AD364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F3566-5990-4310-B168-CB35F747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DD44-4713-4CC0-8D07-B852DD982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4240-FF69-4A8E-9F84-4651C0003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46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8FC-CE25-4518-B7E3-74BA9ECB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E7423-4902-4677-8D79-E68EA9348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38288-3FCC-4100-8BC2-BEADF9510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A4167-D380-4E34-9039-AFA0F815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01E7-148E-492F-8BC3-C3736752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405F5-3E14-47AF-91C0-7CE707DB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644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CE44F-DC59-4D59-9AD9-CD98C35F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81CD-6C56-4270-8087-16D8C825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FD54A-2D91-4910-BF32-96C95624F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280E-7983-4FF7-B73C-C5788C4D43DC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DF474-3F90-401B-B4DB-3189E2D14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CFAEE-4405-43F2-AA92-B5C5ADD5F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AC8B3-F6B8-467A-AC50-EDBCDC4A14F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1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EF26-4B18-411F-A81E-71D6FAB6CA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Poietic design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95EC2-815C-4449-9A07-EF67860F8673}"/>
              </a:ext>
            </a:extLst>
          </p:cNvPr>
          <p:cNvSpPr txBox="1"/>
          <p:nvPr/>
        </p:nvSpPr>
        <p:spPr>
          <a:xfrm>
            <a:off x="1930400" y="1171873"/>
            <a:ext cx="35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user-</a:t>
            </a:r>
            <a:r>
              <a:rPr lang="de-DE" dirty="0" err="1"/>
              <a:t>centred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7185B-1D4B-4165-8DA7-DE9C045356E3}"/>
              </a:ext>
            </a:extLst>
          </p:cNvPr>
          <p:cNvSpPr txBox="1"/>
          <p:nvPr/>
        </p:nvSpPr>
        <p:spPr>
          <a:xfrm>
            <a:off x="1149350" y="4479667"/>
            <a:ext cx="494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translate the imperceptible into perceptible data</a:t>
            </a:r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C444C-3B39-4B35-AD1A-4D8E63CBEC2B}"/>
              </a:ext>
            </a:extLst>
          </p:cNvPr>
          <p:cNvSpPr txBox="1"/>
          <p:nvPr/>
        </p:nvSpPr>
        <p:spPr>
          <a:xfrm>
            <a:off x="6051550" y="1063516"/>
            <a:ext cx="598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forming intuitions of system </a:t>
            </a:r>
            <a:r>
              <a:rPr lang="de-DE" dirty="0" err="1"/>
              <a:t>complexity</a:t>
            </a:r>
            <a:r>
              <a:rPr lang="de-DE" dirty="0"/>
              <a:t> and </a:t>
            </a:r>
            <a:r>
              <a:rPr lang="de-DE" dirty="0" err="1"/>
              <a:t>functionality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C6E71-107C-46D3-9306-C03FFED4D005}"/>
              </a:ext>
            </a:extLst>
          </p:cNvPr>
          <p:cNvSpPr txBox="1"/>
          <p:nvPr/>
        </p:nvSpPr>
        <p:spPr>
          <a:xfrm>
            <a:off x="7429500" y="5185052"/>
            <a:ext cx="35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formative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6A819C-7173-4D55-9C2B-3B5707D3F282}"/>
              </a:ext>
            </a:extLst>
          </p:cNvPr>
          <p:cNvSpPr txBox="1"/>
          <p:nvPr/>
        </p:nvSpPr>
        <p:spPr>
          <a:xfrm>
            <a:off x="5899150" y="3884592"/>
            <a:ext cx="629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Transparent and honest representation of functionality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2F53E-4298-4D34-91D8-BB2995A664B7}"/>
              </a:ext>
            </a:extLst>
          </p:cNvPr>
          <p:cNvSpPr txBox="1"/>
          <p:nvPr/>
        </p:nvSpPr>
        <p:spPr>
          <a:xfrm>
            <a:off x="1060450" y="2316163"/>
            <a:ext cx="35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Non </a:t>
            </a:r>
            <a:r>
              <a:rPr lang="de-DE" dirty="0" err="1"/>
              <a:t>judgmental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310CF-75F4-4D85-8F8E-703C5F66DF2C}"/>
              </a:ext>
            </a:extLst>
          </p:cNvPr>
          <p:cNvSpPr txBox="1"/>
          <p:nvPr/>
        </p:nvSpPr>
        <p:spPr>
          <a:xfrm>
            <a:off x="3327400" y="5257284"/>
            <a:ext cx="35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immediate </a:t>
            </a:r>
            <a:r>
              <a:rPr lang="de-DE" dirty="0" err="1"/>
              <a:t>feedback</a:t>
            </a:r>
            <a:endParaRPr lang="de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B6398-AECD-416F-9484-400746288E56}"/>
              </a:ext>
            </a:extLst>
          </p:cNvPr>
          <p:cNvSpPr txBox="1"/>
          <p:nvPr/>
        </p:nvSpPr>
        <p:spPr>
          <a:xfrm>
            <a:off x="4425950" y="1917700"/>
            <a:ext cx="353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perceptible</a:t>
            </a:r>
            <a:r>
              <a:rPr lang="de-DE" dirty="0"/>
              <a:t> </a:t>
            </a:r>
            <a:r>
              <a:rPr lang="de-DE" dirty="0" err="1"/>
              <a:t>properties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17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Poietic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Poietic design</dc:title>
  <dc:creator>Sita Vriend</dc:creator>
  <cp:lastModifiedBy>Sita Vriend</cp:lastModifiedBy>
  <cp:revision>2</cp:revision>
  <dcterms:created xsi:type="dcterms:W3CDTF">2025-03-31T14:07:14Z</dcterms:created>
  <dcterms:modified xsi:type="dcterms:W3CDTF">2025-03-31T14:12:19Z</dcterms:modified>
</cp:coreProperties>
</file>