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70" r:id="rId15"/>
    <p:sldId id="269" r:id="rId16"/>
    <p:sldId id="267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88" d="100"/>
          <a:sy n="88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0D88-ABA0-7C4C-8A53-F8A1EAD7C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65282-9066-B046-92F8-5198AE255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DCE5-1DEC-6D46-A41F-E6B7167F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3AF6-836F-1043-8210-8A9EBF6B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E4BA-147A-814C-83FB-81A879D2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0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5AA4-8DEC-8946-9646-D7B0BA0F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549FF-7BA3-F547-9578-EBF74C1A0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CF2A-C9D1-F94C-AA8F-246E49D8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C55A-5570-0D48-B6A3-4706FA7C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D702-EA17-2C46-8C43-58AC440D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716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D9C12-729A-C54E-BB75-A7A5C1CF5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2A13C-8DD9-4A47-881A-C4AE4D63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A9D2-7B87-2340-8A32-015EB21E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DE4A-CAD2-ED48-A221-1C0169AE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9D84-9A41-7D46-83B3-A6B703A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5679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C33E-BDFE-7343-BDFA-318CDE5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0408-F911-7442-B0F9-6347A977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4A6-1F6D-B54D-8C9C-E3B0A6DB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ED4D-18F5-294D-ABF1-F1ADFF92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F414-1C86-3B46-92D0-B0FE7818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5850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19B2-7581-2F47-9DE7-89AEF848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BE72B-A8BB-4948-9469-3D6A3034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1F2C-AF70-D34F-9F04-943816A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82BC-1B17-9C45-A543-26F0BD95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23C6-D121-9045-8EB0-EAF1FD9C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849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2B0F-A09F-1846-94AB-EEE0FC25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8A53-A1C2-CB4D-881A-EAFDF8B4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59A4-A44B-D14C-A982-CB3D4FA9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FE31-5A61-7B48-BE8D-A311AF83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4289-FD96-154B-853D-929B7E7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3B035-0042-B64D-B8DC-08C9A2FB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396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E396-72ED-2E41-B000-9D7C48BB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E90F-E445-764D-8C16-C8D717C2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923A7-2861-4F49-A2B1-614BBB8AC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547F0-610F-A04B-B3A7-2254CAA5C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E423B-3616-5A47-AF74-0129FB67A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B4F4-C35F-3D40-A7ED-2B5647E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1DEEA-1CAA-F240-8C46-74F0F118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CABB-B7B7-8C4C-9F4F-05D295A2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99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CC13-258D-9B43-8C35-15F4261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12DA2-C409-8445-ACE2-3E081F83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667F-849E-834F-854B-B9F75CE3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195DD-DC57-3146-91A1-054EE85A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707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638B9-0137-0B46-9D23-31B9643D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CE52-044A-C449-82E3-25185F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CED4D-706A-F148-BB6B-68D85E1B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669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C0B8-AEFB-334C-906D-1ADB0E0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9124-D195-7C43-94DD-A92789E4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5617B-308F-844A-B580-AB750839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7CA6E-1FF4-A84A-AD19-D359539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01FE-C26B-B84D-8078-77AB3AC4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E6B9-3B24-2741-95F7-04C84FDD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1825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EAA-31C1-E741-A988-CEEBE2C4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8341-B97D-5149-B950-A56CF9D81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6A03-F93D-BD4F-B381-C3B755B5B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5884-8480-CD42-85B1-A71718F8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2701-E61F-DE4F-8722-0F8C8D16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B6E9C-F85D-DF48-9EBF-233B816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7482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6278D-1E7D-7845-980B-6FD34B2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2BE0B-ED4D-D04F-B69B-3896C847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FC49-B58C-FF45-914D-3D62280A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1FCF-66EA-3742-A1BB-748DF08F39FA}" type="datetimeFigureOut">
              <a:rPr lang="en-TH" smtClean="0"/>
              <a:t>25/4/2021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383A-1EA8-6E42-B9EF-DD5CE1DA0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FB38-C5B2-D94D-83C3-C571A49EE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49C7-55F3-E64B-AF3B-51F2F8C660B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9669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5C9-17C6-AF47-BCFE-07167AB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6240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TH" sz="9600" b="1" dirty="0">
                <a:solidFill>
                  <a:schemeClr val="bg1"/>
                </a:solidFill>
              </a:rPr>
              <a:t>International Euro Road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3E14-86E0-634D-BCF5-D5D86AD9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60571"/>
            <a:ext cx="10515600" cy="429079"/>
          </a:xfrm>
        </p:spPr>
        <p:txBody>
          <a:bodyPr/>
          <a:lstStyle/>
          <a:p>
            <a:r>
              <a:rPr lang="en-TH" dirty="0">
                <a:solidFill>
                  <a:schemeClr val="bg1"/>
                </a:solidFill>
              </a:rPr>
              <a:t>Peachapong Poolpol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70FC33-577C-1A4D-BDC3-EF9600FC68EA}"/>
              </a:ext>
            </a:extLst>
          </p:cNvPr>
          <p:cNvSpPr txBox="1">
            <a:spLocks/>
          </p:cNvSpPr>
          <p:nvPr/>
        </p:nvSpPr>
        <p:spPr>
          <a:xfrm>
            <a:off x="844550" y="471374"/>
            <a:ext cx="10515600" cy="10011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H" b="1" dirty="0">
                <a:solidFill>
                  <a:schemeClr val="bg1">
                    <a:lumMod val="85000"/>
                  </a:schemeClr>
                </a:solidFill>
              </a:rPr>
              <a:t>Result of Social Network Analysis of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9E4193-89F4-414B-8C03-6F7733EE5F50}"/>
              </a:ext>
            </a:extLst>
          </p:cNvPr>
          <p:cNvSpPr txBox="1">
            <a:spLocks/>
          </p:cNvSpPr>
          <p:nvPr/>
        </p:nvSpPr>
        <p:spPr>
          <a:xfrm>
            <a:off x="819150" y="3905023"/>
            <a:ext cx="10515600" cy="1001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H" b="1" dirty="0">
                <a:solidFill>
                  <a:srgbClr val="92D050"/>
                </a:solidFill>
              </a:rPr>
              <a:t>Using Neo4j</a:t>
            </a:r>
          </a:p>
        </p:txBody>
      </p:sp>
      <p:pic>
        <p:nvPicPr>
          <p:cNvPr id="1028" name="Picture 4" descr="Learn Neo4j Tutorial - javatpoint">
            <a:extLst>
              <a:ext uri="{FF2B5EF4-FFF2-40B4-BE49-F238E27FC236}">
                <a16:creationId xmlns:a16="http://schemas.microsoft.com/office/drawing/2014/main" id="{2330A1D2-D4EF-6247-9630-313713608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23" y="3962570"/>
            <a:ext cx="1001147" cy="10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4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5C9-17C6-AF47-BCFE-07167AB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TH" sz="9600" b="1" dirty="0">
                <a:solidFill>
                  <a:schemeClr val="bg1"/>
                </a:solidFill>
              </a:rPr>
              <a:t>Centrality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3E14-86E0-634D-BCF5-D5D86AD9B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6588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741A-426B-FA47-A394-5EDF8DBA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Degree centrality using GDS by showing top ten of degree centrality</a:t>
            </a:r>
            <a:endParaRPr lang="en-TH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F2F4F7-92B1-B045-81B0-58330402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59" y="1889950"/>
            <a:ext cx="8522744" cy="49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FC7-D9C6-1445-A87A-1EAC1927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Betweenness Centrality using GDS by showing top ten of Betweenness Centrality</a:t>
            </a:r>
            <a:endParaRPr lang="en-TH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C65FD2-8B5B-2546-9042-1CCA29F5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64" y="1757056"/>
            <a:ext cx="9774563" cy="51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69B-4B7A-1E4D-9465-B05FF045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Closeness Centrality using GDS by showing top ten of Closeness Centrality</a:t>
            </a:r>
            <a:endParaRPr lang="en-TH" dirty="0"/>
          </a:p>
        </p:txBody>
      </p:sp>
      <p:pic>
        <p:nvPicPr>
          <p:cNvPr id="4" name="Picture 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A4523FCD-4528-694E-B041-A29FB2C2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31" y="1822014"/>
            <a:ext cx="8756737" cy="49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772-6183-7D47-975B-3E729FD0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Eigenvector Centrality using GDS by showing top ten of Eigenvector Centrality</a:t>
            </a:r>
            <a:endParaRPr lang="en-TH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B553E7C-4DD8-894E-8896-23F4CE31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98" y="1846942"/>
            <a:ext cx="8984911" cy="48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8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65C9-17C6-AF47-BCFE-07167AB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TH" sz="9600" b="1" dirty="0">
                <a:solidFill>
                  <a:schemeClr val="bg1"/>
                </a:solidFill>
              </a:rPr>
              <a:t>Community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3E14-86E0-634D-BCF5-D5D86AD9B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8680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F1B5-CE08-3E45-9F35-80FA259C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Louvain method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1115B7-7EF3-CE4B-AF0B-23B5B167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1797956"/>
            <a:ext cx="8894535" cy="50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6201-D813-D342-9A94-5D97C48C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Weakly Connected Component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291551-EE81-3E46-B802-5C76C081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07" y="1845127"/>
            <a:ext cx="9213850" cy="49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0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6D28-9128-E543-843E-A0FB1E5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Label Propagation Algorithm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0AA7AD-184E-2F42-8976-7F485B67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35" y="1818253"/>
            <a:ext cx="8899979" cy="50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726E-85DF-9E4B-BB60-10C9393A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Triangle count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11E48C-28D8-604A-916E-9E1434B5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6" y="1831521"/>
            <a:ext cx="10755527" cy="36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1517-BC62-1D40-A568-E4FED3FA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4000" dirty="0"/>
              <a:t>Visualization type of Node and Edge in database</a:t>
            </a:r>
          </a:p>
        </p:txBody>
      </p:sp>
      <p:pic>
        <p:nvPicPr>
          <p:cNvPr id="4" name="Picture 3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84E06FB8-8F65-DC4E-A1EE-11817D71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37" y="1690688"/>
            <a:ext cx="8179089" cy="49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7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817-D6BC-0642-BDB4-ACFA6C9B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Triangle count with graph visualization</a:t>
            </a:r>
          </a:p>
        </p:txBody>
      </p:sp>
      <p:pic>
        <p:nvPicPr>
          <p:cNvPr id="4" name="Picture 3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2A16C4BC-E7C0-A04D-94B6-5A2185D5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20" y="1867806"/>
            <a:ext cx="9749709" cy="47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F016-6784-1241-BDF4-BB001CE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Local Clustering Coefficient</a:t>
            </a:r>
          </a:p>
        </p:txBody>
      </p:sp>
      <p:pic>
        <p:nvPicPr>
          <p:cNvPr id="6" name="Picture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605210D8-AFBA-844C-BC1E-375AC64E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57" y="1535303"/>
            <a:ext cx="9031514" cy="53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716-52FD-9A43-9E13-D0986A0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Visualization all Nodes and Edges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3DC9E7A-552D-D246-85BC-537BABE0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0" y="1879599"/>
            <a:ext cx="10329940" cy="48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4644-6A36-AE49-B8A6-4CC861AD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find the nodes named </a:t>
            </a:r>
            <a:r>
              <a:rPr lang="en-US" b="1" u="sng" dirty="0"/>
              <a:t>Modena</a:t>
            </a:r>
            <a:r>
              <a:rPr lang="en-US" dirty="0"/>
              <a:t> and its adjacent nodes</a:t>
            </a:r>
            <a:endParaRPr lang="en-TH"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9FD51BA1-6ED9-EC47-84C2-D38406B4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6878"/>
            <a:ext cx="10550046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8CD9-B401-C043-B317-DF77DCEE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node where have degree more than 7</a:t>
            </a:r>
            <a:endParaRPr lang="en-TH" dirty="0"/>
          </a:p>
        </p:txBody>
      </p:sp>
      <p:pic>
        <p:nvPicPr>
          <p:cNvPr id="3" name="Picture 2" descr="Graphical user interface, application, table, Teams&#10;&#10;Description automatically generated">
            <a:extLst>
              <a:ext uri="{FF2B5EF4-FFF2-40B4-BE49-F238E27FC236}">
                <a16:creationId xmlns:a16="http://schemas.microsoft.com/office/drawing/2014/main" id="{D613B46E-7DD3-F346-B67B-82B45ED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57" y="1873054"/>
            <a:ext cx="9408886" cy="49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8353-0B6D-B147-88DD-4F946CBE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nodes where are the top 10 of highest degree</a:t>
            </a:r>
            <a:endParaRPr lang="en-TH" dirty="0"/>
          </a:p>
        </p:txBody>
      </p:sp>
      <p:pic>
        <p:nvPicPr>
          <p:cNvPr id="4" name="Picture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F6EA7F6B-8164-E441-8402-45B401C2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5" y="1839594"/>
            <a:ext cx="9559290" cy="50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06EB-7E43-2D48-B123-D40D64E7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the relationship of Node named Moscow which has highest degree</a:t>
            </a:r>
            <a:endParaRPr lang="en-TH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4F5AB230-E4AB-0141-BC69-ED4EA59D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40281"/>
            <a:ext cx="10515599" cy="47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2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3DA8-F700-D74C-AE7D-219DABD9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shortest path from Berlin to Vienna</a:t>
            </a:r>
            <a:endParaRPr lang="en-TH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9BB02725-A455-274C-AAED-34973CE3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542"/>
            <a:ext cx="10515599" cy="47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E8FD-1FED-F642-93FB-9BB2211E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2 hop cities away from Tallinn</a:t>
            </a:r>
            <a:endParaRPr lang="en-TH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5C9E96B8-B904-BE40-AA8F-017C4321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5438"/>
            <a:ext cx="10515599" cy="4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151</Words>
  <Application>Microsoft Macintosh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International Euro Road Network</vt:lpstr>
      <vt:lpstr>Visualization type of Node and Edge in database</vt:lpstr>
      <vt:lpstr>Visualization all Nodes and Edges</vt:lpstr>
      <vt:lpstr>Try to find the nodes named Modena and its adjacent nodes</vt:lpstr>
      <vt:lpstr>Find node where have degree more than 7</vt:lpstr>
      <vt:lpstr>Show nodes where are the top 10 of highest degree</vt:lpstr>
      <vt:lpstr>Show the relationship of Node named Moscow which has highest degree</vt:lpstr>
      <vt:lpstr>Find the shortest path from Berlin to Vienna</vt:lpstr>
      <vt:lpstr>Find 2 hop cities away from Tallinn</vt:lpstr>
      <vt:lpstr>Centrality</vt:lpstr>
      <vt:lpstr>Find Degree centrality using GDS by showing top ten of degree centrality</vt:lpstr>
      <vt:lpstr>Find Betweenness Centrality using GDS by showing top ten of Betweenness Centrality</vt:lpstr>
      <vt:lpstr>Find Closeness Centrality using GDS by showing top ten of Closeness Centrality</vt:lpstr>
      <vt:lpstr>Find Eigenvector Centrality using GDS by showing top ten of Eigenvector Centrality</vt:lpstr>
      <vt:lpstr>Community Detection</vt:lpstr>
      <vt:lpstr>Louvain method</vt:lpstr>
      <vt:lpstr>Weakly Connected Component</vt:lpstr>
      <vt:lpstr>Label Propagation Algorithm</vt:lpstr>
      <vt:lpstr>Triangle count</vt:lpstr>
      <vt:lpstr>Triangle count with graph visualization</vt:lpstr>
      <vt:lpstr>Local Clustering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type of Node and Edge in database</dc:title>
  <dc:creator>Peachapong Poolpol</dc:creator>
  <cp:lastModifiedBy>Peachapong Poolpol</cp:lastModifiedBy>
  <cp:revision>5</cp:revision>
  <dcterms:created xsi:type="dcterms:W3CDTF">2021-04-25T12:37:48Z</dcterms:created>
  <dcterms:modified xsi:type="dcterms:W3CDTF">2021-04-25T13:47:50Z</dcterms:modified>
</cp:coreProperties>
</file>