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 Sans Black"/>
      <p:bold r:id="rId19"/>
      <p:boldItalic r:id="rId20"/>
    </p:embeddedFont>
    <p:embeddedFont>
      <p:font typeface="Poly"/>
      <p:regular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Black-boldItalic.fntdata"/><Relationship Id="rId11" Type="http://schemas.openxmlformats.org/officeDocument/2006/relationships/slide" Target="slides/slide7.xml"/><Relationship Id="rId22" Type="http://schemas.openxmlformats.org/officeDocument/2006/relationships/font" Target="fonts/Poly-italic.fntdata"/><Relationship Id="rId10" Type="http://schemas.openxmlformats.org/officeDocument/2006/relationships/slide" Target="slides/slide6.xml"/><Relationship Id="rId21" Type="http://schemas.openxmlformats.org/officeDocument/2006/relationships/font" Target="fonts/Poly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SansBlack-bold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4d866fbe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g4d866fbe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35220ca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35220ca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35220c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35220c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35220ca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35220ca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35220ca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35220ca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35220ca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35220ca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4e410740c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4e410740c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0fe7eb0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50fe7eb0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0fe7eb0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50fe7eb0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135220c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5135220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135220c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135220c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35220c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35220c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35220c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35220c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35220ca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35220c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*Main Slide | 1Custom Layout 3">
  <p:cSld name="CUSTOM_1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548700" cy="522300"/>
          </a:xfrm>
          <a:prstGeom prst="rect">
            <a:avLst/>
          </a:prstGeom>
          <a:solidFill>
            <a:srgbClr val="00A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689" y="99914"/>
            <a:ext cx="177300" cy="32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 Black"/>
              <a:buNone/>
              <a:defRPr sz="4800">
                <a:solidFill>
                  <a:schemeClr val="dk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7300" y="2679600"/>
            <a:ext cx="37437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Poly"/>
              <a:buChar char="●"/>
              <a:defRPr sz="900">
                <a:solidFill>
                  <a:srgbClr val="595959"/>
                </a:solidFill>
                <a:latin typeface="Poly"/>
                <a:ea typeface="Poly"/>
                <a:cs typeface="Poly"/>
                <a:sym typeface="Poly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Poly"/>
              <a:buChar char="○"/>
              <a:defRPr sz="900">
                <a:solidFill>
                  <a:srgbClr val="595959"/>
                </a:solidFill>
                <a:latin typeface="Poly"/>
                <a:ea typeface="Poly"/>
                <a:cs typeface="Poly"/>
                <a:sym typeface="Poly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Poly"/>
              <a:buChar char="○"/>
              <a:defRPr sz="900">
                <a:solidFill>
                  <a:srgbClr val="595959"/>
                </a:solidFill>
                <a:latin typeface="Poly"/>
                <a:ea typeface="Poly"/>
                <a:cs typeface="Poly"/>
                <a:sym typeface="Poly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Poly"/>
              <a:buChar char="○"/>
              <a:defRPr sz="900">
                <a:solidFill>
                  <a:srgbClr val="595959"/>
                </a:solidFill>
                <a:latin typeface="Poly"/>
                <a:ea typeface="Poly"/>
                <a:cs typeface="Poly"/>
                <a:sym typeface="Poly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Poly"/>
              <a:buChar char="○"/>
              <a:defRPr sz="900">
                <a:solidFill>
                  <a:srgbClr val="595959"/>
                </a:solidFill>
                <a:latin typeface="Poly"/>
                <a:ea typeface="Poly"/>
                <a:cs typeface="Poly"/>
                <a:sym typeface="Poly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Poly"/>
              <a:buChar char="○"/>
              <a:defRPr sz="900">
                <a:solidFill>
                  <a:srgbClr val="595959"/>
                </a:solidFill>
                <a:latin typeface="Poly"/>
                <a:ea typeface="Poly"/>
                <a:cs typeface="Poly"/>
                <a:sym typeface="Poly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Poly"/>
              <a:buChar char="○"/>
              <a:defRPr sz="900">
                <a:solidFill>
                  <a:srgbClr val="595959"/>
                </a:solidFill>
                <a:latin typeface="Poly"/>
                <a:ea typeface="Poly"/>
                <a:cs typeface="Poly"/>
                <a:sym typeface="Poly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Poly"/>
              <a:buChar char="○"/>
              <a:defRPr sz="900">
                <a:solidFill>
                  <a:srgbClr val="595959"/>
                </a:solidFill>
                <a:latin typeface="Poly"/>
                <a:ea typeface="Poly"/>
                <a:cs typeface="Poly"/>
                <a:sym typeface="Poly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Poly"/>
              <a:buChar char="○"/>
              <a:defRPr sz="900">
                <a:solidFill>
                  <a:srgbClr val="595959"/>
                </a:solidFill>
                <a:latin typeface="Poly"/>
                <a:ea typeface="Poly"/>
                <a:cs typeface="Poly"/>
                <a:sym typeface="Poly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 rot="-5400000">
            <a:off x="7611425" y="3555425"/>
            <a:ext cx="25338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ly"/>
                <a:ea typeface="Poly"/>
                <a:cs typeface="Poly"/>
                <a:sym typeface="Poly"/>
              </a:rPr>
              <a:t>Presented by Brightly</a:t>
            </a:r>
            <a:endParaRPr sz="800">
              <a:latin typeface="Poly"/>
              <a:ea typeface="Poly"/>
              <a:cs typeface="Poly"/>
              <a:sym typeface="Pol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Relationship Id="rId4" Type="http://schemas.openxmlformats.org/officeDocument/2006/relationships/image" Target="../media/image22.jpg"/><Relationship Id="rId5" Type="http://schemas.openxmlformats.org/officeDocument/2006/relationships/image" Target="../media/image24.jpg"/><Relationship Id="rId6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3.jpg"/><Relationship Id="rId6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21.jpg"/><Relationship Id="rId5" Type="http://schemas.openxmlformats.org/officeDocument/2006/relationships/image" Target="../media/image23.jpg"/><Relationship Id="rId6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25"/>
            <a:ext cx="9144000" cy="5143500"/>
          </a:xfrm>
          <a:prstGeom prst="rect">
            <a:avLst/>
          </a:prstGeom>
          <a:solidFill>
            <a:srgbClr val="00A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idx="4294967295" type="title"/>
          </p:nvPr>
        </p:nvSpPr>
        <p:spPr>
          <a:xfrm>
            <a:off x="366775" y="1360775"/>
            <a:ext cx="5301300" cy="29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FRIENDS LIBRARY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BOOK COVERS - V2</a:t>
            </a:r>
            <a:endParaRPr sz="24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Presented on April 25th, 2019</a:t>
            </a:r>
            <a:endParaRPr sz="12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548700" cy="52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89" y="99914"/>
            <a:ext cx="177300" cy="32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4294967295" type="title"/>
          </p:nvPr>
        </p:nvSpPr>
        <p:spPr>
          <a:xfrm>
            <a:off x="627825" y="78075"/>
            <a:ext cx="29352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OPTION 3 - edited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494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363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7232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101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idx="4294967295" type="title"/>
          </p:nvPr>
        </p:nvSpPr>
        <p:spPr>
          <a:xfrm>
            <a:off x="627825" y="78075"/>
            <a:ext cx="29352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OPTION 3 - edited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191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574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957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07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4294967295" type="title"/>
          </p:nvPr>
        </p:nvSpPr>
        <p:spPr>
          <a:xfrm>
            <a:off x="627825" y="78075"/>
            <a:ext cx="29352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OPTION 3 - edited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01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051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001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951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4294967295" type="title"/>
          </p:nvPr>
        </p:nvSpPr>
        <p:spPr>
          <a:xfrm>
            <a:off x="627825" y="78075"/>
            <a:ext cx="29352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OPTION 3 - edited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130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113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146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63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4294967295" type="title"/>
          </p:nvPr>
        </p:nvSpPr>
        <p:spPr>
          <a:xfrm>
            <a:off x="627825" y="78075"/>
            <a:ext cx="29352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OPTION 3 - edited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494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794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094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94" y="1088363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988975" y="2599700"/>
            <a:ext cx="4531425" cy="5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00" y="1943804"/>
            <a:ext cx="2340863" cy="58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7275" y="1943804"/>
            <a:ext cx="3200399" cy="66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1493" y="3431900"/>
            <a:ext cx="475488" cy="532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6123" y="3386935"/>
            <a:ext cx="475488" cy="52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25"/>
            <a:ext cx="9144000" cy="5143500"/>
          </a:xfrm>
          <a:prstGeom prst="rect">
            <a:avLst/>
          </a:prstGeom>
          <a:solidFill>
            <a:srgbClr val="00A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0" y="0"/>
            <a:ext cx="548700" cy="52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89" y="99914"/>
            <a:ext cx="177300" cy="32245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idx="4294967295" type="title"/>
          </p:nvPr>
        </p:nvSpPr>
        <p:spPr>
          <a:xfrm>
            <a:off x="366775" y="2046575"/>
            <a:ext cx="6438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COVERS - SINGLE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4294967295" type="title"/>
          </p:nvPr>
        </p:nvSpPr>
        <p:spPr>
          <a:xfrm>
            <a:off x="627825" y="78075"/>
            <a:ext cx="29352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COVER 2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804847"/>
            <a:ext cx="2286001" cy="353380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712" y="804847"/>
            <a:ext cx="2286001" cy="353380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87" y="804847"/>
            <a:ext cx="2286001" cy="353380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25"/>
            <a:ext cx="9144000" cy="5143500"/>
          </a:xfrm>
          <a:prstGeom prst="rect">
            <a:avLst/>
          </a:prstGeom>
          <a:solidFill>
            <a:srgbClr val="00A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0"/>
            <a:ext cx="548700" cy="52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89" y="99914"/>
            <a:ext cx="177300" cy="32245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idx="4294967295" type="title"/>
          </p:nvPr>
        </p:nvSpPr>
        <p:spPr>
          <a:xfrm>
            <a:off x="366775" y="2046575"/>
            <a:ext cx="6438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84354" l="0" r="0" t="0"/>
          <a:stretch/>
        </p:blipFill>
        <p:spPr>
          <a:xfrm>
            <a:off x="-195825" y="3755625"/>
            <a:ext cx="5303524" cy="12771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>
            <p:ph idx="4294967295" type="title"/>
          </p:nvPr>
        </p:nvSpPr>
        <p:spPr>
          <a:xfrm>
            <a:off x="627825" y="78075"/>
            <a:ext cx="29352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OPTION 1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93" y="864566"/>
            <a:ext cx="1920933" cy="295351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" name="Google Shape;6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0493" y="864565"/>
            <a:ext cx="1920240" cy="29571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952" y="865361"/>
            <a:ext cx="1920933" cy="295192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7022" y="864566"/>
            <a:ext cx="1920932" cy="295351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84246" l="0" r="0" t="0"/>
          <a:stretch/>
        </p:blipFill>
        <p:spPr>
          <a:xfrm>
            <a:off x="131600" y="3808250"/>
            <a:ext cx="4930299" cy="11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>
            <p:ph idx="4294967295" type="title"/>
          </p:nvPr>
        </p:nvSpPr>
        <p:spPr>
          <a:xfrm>
            <a:off x="627825" y="78075"/>
            <a:ext cx="29352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OPTION 2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171" y="864566"/>
            <a:ext cx="1920240" cy="295716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58" y="864566"/>
            <a:ext cx="1920240" cy="295716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2127" y="865362"/>
            <a:ext cx="1920240" cy="29555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2214" y="864566"/>
            <a:ext cx="1920240" cy="295716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4294967295" type="title"/>
          </p:nvPr>
        </p:nvSpPr>
        <p:spPr>
          <a:xfrm>
            <a:off x="627825" y="78075"/>
            <a:ext cx="29352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OPTION 3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78" name="Google Shape;7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92" y="859764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9226" y="859764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1494" y="859764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0360" y="859764"/>
            <a:ext cx="1920239" cy="29667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25"/>
            <a:ext cx="9144000" cy="5143500"/>
          </a:xfrm>
          <a:prstGeom prst="rect">
            <a:avLst/>
          </a:prstGeom>
          <a:solidFill>
            <a:srgbClr val="00A5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0" y="0"/>
            <a:ext cx="548700" cy="52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89" y="99914"/>
            <a:ext cx="177300" cy="32245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idx="4294967295" type="title"/>
          </p:nvPr>
        </p:nvSpPr>
        <p:spPr>
          <a:xfrm>
            <a:off x="366775" y="2046575"/>
            <a:ext cx="6438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COLOR CHOICE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ightly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