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0CBDE-CD87-4C4A-ADBE-ACCD3233FF9B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7FD9B-C5BB-4C5D-8B81-4C10AC0ABB3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A9B6937-576A-4082-952B-3B85FF6C669A}" type="parTrans" cxnId="{1E8CCE2A-DC97-468C-BD3D-57F2FA2968B0}">
      <dgm:prSet/>
      <dgm:spPr/>
      <dgm:t>
        <a:bodyPr/>
        <a:lstStyle/>
        <a:p>
          <a:endParaRPr lang="en-US"/>
        </a:p>
      </dgm:t>
    </dgm:pt>
    <dgm:pt modelId="{519B0DD7-8E86-42DC-A668-7A2EE69FAD4C}" type="sibTrans" cxnId="{1E8CCE2A-DC97-468C-BD3D-57F2FA2968B0}">
      <dgm:prSet/>
      <dgm:spPr/>
      <dgm:t>
        <a:bodyPr/>
        <a:lstStyle/>
        <a:p>
          <a:endParaRPr lang="en-US"/>
        </a:p>
      </dgm:t>
    </dgm:pt>
    <dgm:pt modelId="{545680D8-CC72-43BE-867B-683F1D594CD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C94EAFD-A667-4090-B7A8-75C0904DB29A}" type="parTrans" cxnId="{323FA299-929D-4FBA-8506-6F487B818591}">
      <dgm:prSet/>
      <dgm:spPr/>
      <dgm:t>
        <a:bodyPr/>
        <a:lstStyle/>
        <a:p>
          <a:endParaRPr lang="en-US"/>
        </a:p>
      </dgm:t>
    </dgm:pt>
    <dgm:pt modelId="{3BFDA78B-0FA4-4DD9-B9CB-EE42E08D8D8B}" type="sibTrans" cxnId="{323FA299-929D-4FBA-8506-6F487B818591}">
      <dgm:prSet/>
      <dgm:spPr/>
      <dgm:t>
        <a:bodyPr/>
        <a:lstStyle/>
        <a:p>
          <a:endParaRPr lang="en-US"/>
        </a:p>
      </dgm:t>
    </dgm:pt>
    <dgm:pt modelId="{93B22052-7D64-404D-9298-6A70041596B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8706A4-5E2A-4007-A6EC-06635644656B}" type="parTrans" cxnId="{5E76092B-5FCA-4F22-BA55-643E63922173}">
      <dgm:prSet/>
      <dgm:spPr/>
      <dgm:t>
        <a:bodyPr/>
        <a:lstStyle/>
        <a:p>
          <a:endParaRPr lang="en-US"/>
        </a:p>
      </dgm:t>
    </dgm:pt>
    <dgm:pt modelId="{43D791BB-E9B6-418B-BB4F-D3BBDF405E15}" type="sibTrans" cxnId="{5E76092B-5FCA-4F22-BA55-643E63922173}">
      <dgm:prSet/>
      <dgm:spPr/>
      <dgm:t>
        <a:bodyPr/>
        <a:lstStyle/>
        <a:p>
          <a:endParaRPr lang="en-US"/>
        </a:p>
      </dgm:t>
    </dgm:pt>
    <dgm:pt modelId="{6F276173-D4E7-4EC0-A05A-4F199BF37B0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B34AC768-CF5F-4E1D-A32B-B24005A954AA}" type="parTrans" cxnId="{002DEB27-C0C6-478B-ADEB-95BC31AB589F}">
      <dgm:prSet/>
      <dgm:spPr/>
      <dgm:t>
        <a:bodyPr/>
        <a:lstStyle/>
        <a:p>
          <a:endParaRPr lang="en-US"/>
        </a:p>
      </dgm:t>
    </dgm:pt>
    <dgm:pt modelId="{909939C6-1B6A-482D-A594-C784DA978DCE}" type="sibTrans" cxnId="{002DEB27-C0C6-478B-ADEB-95BC31AB589F}">
      <dgm:prSet/>
      <dgm:spPr/>
      <dgm:t>
        <a:bodyPr/>
        <a:lstStyle/>
        <a:p>
          <a:endParaRPr lang="en-US"/>
        </a:p>
      </dgm:t>
    </dgm:pt>
    <dgm:pt modelId="{17C4B40D-1E7A-4227-BC6B-4EA74F33A02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E549F1E3-F00D-4EF7-9058-A7E05BDAECF1}" type="parTrans" cxnId="{3D2BE751-1CEC-493A-9D73-373FA48D3894}">
      <dgm:prSet/>
      <dgm:spPr/>
      <dgm:t>
        <a:bodyPr/>
        <a:lstStyle/>
        <a:p>
          <a:endParaRPr lang="en-US"/>
        </a:p>
      </dgm:t>
    </dgm:pt>
    <dgm:pt modelId="{92B8A0F8-9A9B-47B5-A7FF-87D62DE01F12}" type="sibTrans" cxnId="{3D2BE751-1CEC-493A-9D73-373FA48D3894}">
      <dgm:prSet/>
      <dgm:spPr/>
      <dgm:t>
        <a:bodyPr/>
        <a:lstStyle/>
        <a:p>
          <a:endParaRPr lang="en-US"/>
        </a:p>
      </dgm:t>
    </dgm:pt>
    <dgm:pt modelId="{182DCD69-CC2B-4331-A1F9-6D3695D9048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63038D0E-3CC3-496E-ADFA-A55EA6819B67}" type="parTrans" cxnId="{A280A2B4-D64C-436E-B5DA-ACB83AF49E1A}">
      <dgm:prSet/>
      <dgm:spPr/>
      <dgm:t>
        <a:bodyPr/>
        <a:lstStyle/>
        <a:p>
          <a:endParaRPr lang="en-US"/>
        </a:p>
      </dgm:t>
    </dgm:pt>
    <dgm:pt modelId="{DF275EE1-9F8B-43B5-9F9F-807214ADC966}" type="sibTrans" cxnId="{A280A2B4-D64C-436E-B5DA-ACB83AF49E1A}">
      <dgm:prSet/>
      <dgm:spPr/>
      <dgm:t>
        <a:bodyPr/>
        <a:lstStyle/>
        <a:p>
          <a:endParaRPr lang="en-US"/>
        </a:p>
      </dgm:t>
    </dgm:pt>
    <dgm:pt modelId="{5170A64A-59C5-4C4C-BC67-C215EE3ACB8A}" type="pres">
      <dgm:prSet presAssocID="{D9F0CBDE-CD87-4C4A-ADBE-ACCD3233FF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438BF2-ACCA-47A5-B2A3-54E63A546C6D}" type="pres">
      <dgm:prSet presAssocID="{17C4B40D-1E7A-4227-BC6B-4EA74F33A029}" presName="boxAndChildren" presStyleCnt="0"/>
      <dgm:spPr/>
    </dgm:pt>
    <dgm:pt modelId="{7688DF5A-C4F5-4112-9AED-81B5E775760D}" type="pres">
      <dgm:prSet presAssocID="{17C4B40D-1E7A-4227-BC6B-4EA74F33A029}" presName="parentTextBox" presStyleLbl="node1" presStyleIdx="0" presStyleCnt="6"/>
      <dgm:spPr/>
      <dgm:t>
        <a:bodyPr/>
        <a:lstStyle/>
        <a:p>
          <a:endParaRPr lang="en-US"/>
        </a:p>
      </dgm:t>
    </dgm:pt>
    <dgm:pt modelId="{1FEF2B7E-4AC4-40B4-B8C6-1AAC2D63A162}" type="pres">
      <dgm:prSet presAssocID="{DF275EE1-9F8B-43B5-9F9F-807214ADC966}" presName="sp" presStyleCnt="0"/>
      <dgm:spPr/>
    </dgm:pt>
    <dgm:pt modelId="{F2815B7D-008F-4923-8612-B10227E35E7B}" type="pres">
      <dgm:prSet presAssocID="{182DCD69-CC2B-4331-A1F9-6D3695D9048F}" presName="arrowAndChildren" presStyleCnt="0"/>
      <dgm:spPr/>
    </dgm:pt>
    <dgm:pt modelId="{C7E4B227-01E4-45C1-98DD-D4942B6DE1F7}" type="pres">
      <dgm:prSet presAssocID="{182DCD69-CC2B-4331-A1F9-6D3695D9048F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BFC31FD8-35D2-4B25-80BD-E2A9D117EAE0}" type="pres">
      <dgm:prSet presAssocID="{909939C6-1B6A-482D-A594-C784DA978DCE}" presName="sp" presStyleCnt="0"/>
      <dgm:spPr/>
    </dgm:pt>
    <dgm:pt modelId="{CADDC2C5-3576-4BA6-8571-919E5517B84C}" type="pres">
      <dgm:prSet presAssocID="{6F276173-D4E7-4EC0-A05A-4F199BF37B02}" presName="arrowAndChildren" presStyleCnt="0"/>
      <dgm:spPr/>
    </dgm:pt>
    <dgm:pt modelId="{DDFB905A-30A7-4EE6-A496-E96AEAD20DFC}" type="pres">
      <dgm:prSet presAssocID="{6F276173-D4E7-4EC0-A05A-4F199BF37B02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CF4D28B0-8AD4-4108-8241-1A2827867429}" type="pres">
      <dgm:prSet presAssocID="{43D791BB-E9B6-418B-BB4F-D3BBDF405E15}" presName="sp" presStyleCnt="0"/>
      <dgm:spPr/>
    </dgm:pt>
    <dgm:pt modelId="{CEFF3B32-59C9-462B-8D2A-9407F84AB6E9}" type="pres">
      <dgm:prSet presAssocID="{93B22052-7D64-404D-9298-6A70041596BD}" presName="arrowAndChildren" presStyleCnt="0"/>
      <dgm:spPr/>
    </dgm:pt>
    <dgm:pt modelId="{DCC0939A-7690-49F9-8F8E-9FC535CA82BE}" type="pres">
      <dgm:prSet presAssocID="{93B22052-7D64-404D-9298-6A70041596BD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C3FCBD17-6EB3-43AF-8928-9350033943DE}" type="pres">
      <dgm:prSet presAssocID="{3BFDA78B-0FA4-4DD9-B9CB-EE42E08D8D8B}" presName="sp" presStyleCnt="0"/>
      <dgm:spPr/>
    </dgm:pt>
    <dgm:pt modelId="{56B7B57F-D321-43A2-B212-97B28EEBC403}" type="pres">
      <dgm:prSet presAssocID="{545680D8-CC72-43BE-867B-683F1D594CDC}" presName="arrowAndChildren" presStyleCnt="0"/>
      <dgm:spPr/>
    </dgm:pt>
    <dgm:pt modelId="{D522B228-19A9-4867-8196-6908FABF5165}" type="pres">
      <dgm:prSet presAssocID="{545680D8-CC72-43BE-867B-683F1D594CDC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A872ECBF-0269-4080-8A08-0DF705F98BEB}" type="pres">
      <dgm:prSet presAssocID="{519B0DD7-8E86-42DC-A668-7A2EE69FAD4C}" presName="sp" presStyleCnt="0"/>
      <dgm:spPr/>
    </dgm:pt>
    <dgm:pt modelId="{C756F5AC-6743-4029-99B7-72E9CFB61115}" type="pres">
      <dgm:prSet presAssocID="{6FE7FD9B-C5BB-4C5D-8B81-4C10AC0ABB30}" presName="arrowAndChildren" presStyleCnt="0"/>
      <dgm:spPr/>
    </dgm:pt>
    <dgm:pt modelId="{97730316-DFDF-484E-B92F-A8330A241F60}" type="pres">
      <dgm:prSet presAssocID="{6FE7FD9B-C5BB-4C5D-8B81-4C10AC0ABB30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F16AD639-A034-4B02-ADB3-3BC36D1670A2}" type="presOf" srcId="{D9F0CBDE-CD87-4C4A-ADBE-ACCD3233FF9B}" destId="{5170A64A-59C5-4C4C-BC67-C215EE3ACB8A}" srcOrd="0" destOrd="0" presId="urn:microsoft.com/office/officeart/2005/8/layout/process4"/>
    <dgm:cxn modelId="{323FA299-929D-4FBA-8506-6F487B818591}" srcId="{D9F0CBDE-CD87-4C4A-ADBE-ACCD3233FF9B}" destId="{545680D8-CC72-43BE-867B-683F1D594CDC}" srcOrd="1" destOrd="0" parTransId="{CC94EAFD-A667-4090-B7A8-75C0904DB29A}" sibTransId="{3BFDA78B-0FA4-4DD9-B9CB-EE42E08D8D8B}"/>
    <dgm:cxn modelId="{DF3B2133-91AD-409B-AD50-7206E39CAECD}" type="presOf" srcId="{93B22052-7D64-404D-9298-6A70041596BD}" destId="{DCC0939A-7690-49F9-8F8E-9FC535CA82BE}" srcOrd="0" destOrd="0" presId="urn:microsoft.com/office/officeart/2005/8/layout/process4"/>
    <dgm:cxn modelId="{3D2BE751-1CEC-493A-9D73-373FA48D3894}" srcId="{D9F0CBDE-CD87-4C4A-ADBE-ACCD3233FF9B}" destId="{17C4B40D-1E7A-4227-BC6B-4EA74F33A029}" srcOrd="5" destOrd="0" parTransId="{E549F1E3-F00D-4EF7-9058-A7E05BDAECF1}" sibTransId="{92B8A0F8-9A9B-47B5-A7FF-87D62DE01F12}"/>
    <dgm:cxn modelId="{002DEB27-C0C6-478B-ADEB-95BC31AB589F}" srcId="{D9F0CBDE-CD87-4C4A-ADBE-ACCD3233FF9B}" destId="{6F276173-D4E7-4EC0-A05A-4F199BF37B02}" srcOrd="3" destOrd="0" parTransId="{B34AC768-CF5F-4E1D-A32B-B24005A954AA}" sibTransId="{909939C6-1B6A-482D-A594-C784DA978DCE}"/>
    <dgm:cxn modelId="{1E8CCE2A-DC97-468C-BD3D-57F2FA2968B0}" srcId="{D9F0CBDE-CD87-4C4A-ADBE-ACCD3233FF9B}" destId="{6FE7FD9B-C5BB-4C5D-8B81-4C10AC0ABB30}" srcOrd="0" destOrd="0" parTransId="{FA9B6937-576A-4082-952B-3B85FF6C669A}" sibTransId="{519B0DD7-8E86-42DC-A668-7A2EE69FAD4C}"/>
    <dgm:cxn modelId="{5E76092B-5FCA-4F22-BA55-643E63922173}" srcId="{D9F0CBDE-CD87-4C4A-ADBE-ACCD3233FF9B}" destId="{93B22052-7D64-404D-9298-6A70041596BD}" srcOrd="2" destOrd="0" parTransId="{048706A4-5E2A-4007-A6EC-06635644656B}" sibTransId="{43D791BB-E9B6-418B-BB4F-D3BBDF405E15}"/>
    <dgm:cxn modelId="{57665DF1-0EF4-4A9E-8166-8DBEE4842B73}" type="presOf" srcId="{545680D8-CC72-43BE-867B-683F1D594CDC}" destId="{D522B228-19A9-4867-8196-6908FABF5165}" srcOrd="0" destOrd="0" presId="urn:microsoft.com/office/officeart/2005/8/layout/process4"/>
    <dgm:cxn modelId="{15CE2032-B849-4343-88B3-DB35CD2B459B}" type="presOf" srcId="{17C4B40D-1E7A-4227-BC6B-4EA74F33A029}" destId="{7688DF5A-C4F5-4112-9AED-81B5E775760D}" srcOrd="0" destOrd="0" presId="urn:microsoft.com/office/officeart/2005/8/layout/process4"/>
    <dgm:cxn modelId="{82A7EC59-07F0-4989-8D57-D962C4DEB101}" type="presOf" srcId="{6F276173-D4E7-4EC0-A05A-4F199BF37B02}" destId="{DDFB905A-30A7-4EE6-A496-E96AEAD20DFC}" srcOrd="0" destOrd="0" presId="urn:microsoft.com/office/officeart/2005/8/layout/process4"/>
    <dgm:cxn modelId="{A280A2B4-D64C-436E-B5DA-ACB83AF49E1A}" srcId="{D9F0CBDE-CD87-4C4A-ADBE-ACCD3233FF9B}" destId="{182DCD69-CC2B-4331-A1F9-6D3695D9048F}" srcOrd="4" destOrd="0" parTransId="{63038D0E-3CC3-496E-ADFA-A55EA6819B67}" sibTransId="{DF275EE1-9F8B-43B5-9F9F-807214ADC966}"/>
    <dgm:cxn modelId="{1A7DD5A8-F9C7-4277-A399-77C056C85D2E}" type="presOf" srcId="{6FE7FD9B-C5BB-4C5D-8B81-4C10AC0ABB30}" destId="{97730316-DFDF-484E-B92F-A8330A241F60}" srcOrd="0" destOrd="0" presId="urn:microsoft.com/office/officeart/2005/8/layout/process4"/>
    <dgm:cxn modelId="{FFD52069-C3FD-45B2-A4A7-5E92A8D0277C}" type="presOf" srcId="{182DCD69-CC2B-4331-A1F9-6D3695D9048F}" destId="{C7E4B227-01E4-45C1-98DD-D4942B6DE1F7}" srcOrd="0" destOrd="0" presId="urn:microsoft.com/office/officeart/2005/8/layout/process4"/>
    <dgm:cxn modelId="{02F69708-B1A0-4278-80C9-D03001E55A8A}" type="presParOf" srcId="{5170A64A-59C5-4C4C-BC67-C215EE3ACB8A}" destId="{93438BF2-ACCA-47A5-B2A3-54E63A546C6D}" srcOrd="0" destOrd="0" presId="urn:microsoft.com/office/officeart/2005/8/layout/process4"/>
    <dgm:cxn modelId="{CF8A5FE7-3684-4589-8205-BF61B9014256}" type="presParOf" srcId="{93438BF2-ACCA-47A5-B2A3-54E63A546C6D}" destId="{7688DF5A-C4F5-4112-9AED-81B5E775760D}" srcOrd="0" destOrd="0" presId="urn:microsoft.com/office/officeart/2005/8/layout/process4"/>
    <dgm:cxn modelId="{82D42F1C-087D-4569-AD32-B70CF8DC89B6}" type="presParOf" srcId="{5170A64A-59C5-4C4C-BC67-C215EE3ACB8A}" destId="{1FEF2B7E-4AC4-40B4-B8C6-1AAC2D63A162}" srcOrd="1" destOrd="0" presId="urn:microsoft.com/office/officeart/2005/8/layout/process4"/>
    <dgm:cxn modelId="{B10FBE26-876C-4B04-AA6B-A2A44C13BE85}" type="presParOf" srcId="{5170A64A-59C5-4C4C-BC67-C215EE3ACB8A}" destId="{F2815B7D-008F-4923-8612-B10227E35E7B}" srcOrd="2" destOrd="0" presId="urn:microsoft.com/office/officeart/2005/8/layout/process4"/>
    <dgm:cxn modelId="{F57790D1-34F1-4C57-A51D-7984B7A4B8FA}" type="presParOf" srcId="{F2815B7D-008F-4923-8612-B10227E35E7B}" destId="{C7E4B227-01E4-45C1-98DD-D4942B6DE1F7}" srcOrd="0" destOrd="0" presId="urn:microsoft.com/office/officeart/2005/8/layout/process4"/>
    <dgm:cxn modelId="{5B5DA048-A620-4CF3-89C9-8C58D9DD9B97}" type="presParOf" srcId="{5170A64A-59C5-4C4C-BC67-C215EE3ACB8A}" destId="{BFC31FD8-35D2-4B25-80BD-E2A9D117EAE0}" srcOrd="3" destOrd="0" presId="urn:microsoft.com/office/officeart/2005/8/layout/process4"/>
    <dgm:cxn modelId="{2D064997-ECE3-4102-9D7B-FBD33D286536}" type="presParOf" srcId="{5170A64A-59C5-4C4C-BC67-C215EE3ACB8A}" destId="{CADDC2C5-3576-4BA6-8571-919E5517B84C}" srcOrd="4" destOrd="0" presId="urn:microsoft.com/office/officeart/2005/8/layout/process4"/>
    <dgm:cxn modelId="{1F90B507-07B1-4D86-AD19-EBEE481E7C81}" type="presParOf" srcId="{CADDC2C5-3576-4BA6-8571-919E5517B84C}" destId="{DDFB905A-30A7-4EE6-A496-E96AEAD20DFC}" srcOrd="0" destOrd="0" presId="urn:microsoft.com/office/officeart/2005/8/layout/process4"/>
    <dgm:cxn modelId="{3BBE8ADE-9C15-4545-955F-1EF4AC67BBB3}" type="presParOf" srcId="{5170A64A-59C5-4C4C-BC67-C215EE3ACB8A}" destId="{CF4D28B0-8AD4-4108-8241-1A2827867429}" srcOrd="5" destOrd="0" presId="urn:microsoft.com/office/officeart/2005/8/layout/process4"/>
    <dgm:cxn modelId="{DEB9319A-8518-42C4-A60F-11C9A73703AC}" type="presParOf" srcId="{5170A64A-59C5-4C4C-BC67-C215EE3ACB8A}" destId="{CEFF3B32-59C9-462B-8D2A-9407F84AB6E9}" srcOrd="6" destOrd="0" presId="urn:microsoft.com/office/officeart/2005/8/layout/process4"/>
    <dgm:cxn modelId="{9BE40836-736B-4225-AF4F-2270B77C3BB4}" type="presParOf" srcId="{CEFF3B32-59C9-462B-8D2A-9407F84AB6E9}" destId="{DCC0939A-7690-49F9-8F8E-9FC535CA82BE}" srcOrd="0" destOrd="0" presId="urn:microsoft.com/office/officeart/2005/8/layout/process4"/>
    <dgm:cxn modelId="{7D4BF751-C5A8-4AE8-B0AD-19A5C287A234}" type="presParOf" srcId="{5170A64A-59C5-4C4C-BC67-C215EE3ACB8A}" destId="{C3FCBD17-6EB3-43AF-8928-9350033943DE}" srcOrd="7" destOrd="0" presId="urn:microsoft.com/office/officeart/2005/8/layout/process4"/>
    <dgm:cxn modelId="{5A65D331-13BE-4674-AF0E-4D54A6577DAA}" type="presParOf" srcId="{5170A64A-59C5-4C4C-BC67-C215EE3ACB8A}" destId="{56B7B57F-D321-43A2-B212-97B28EEBC403}" srcOrd="8" destOrd="0" presId="urn:microsoft.com/office/officeart/2005/8/layout/process4"/>
    <dgm:cxn modelId="{5822FE09-4DE6-4D19-95B7-7D1E0C5BCCCD}" type="presParOf" srcId="{56B7B57F-D321-43A2-B212-97B28EEBC403}" destId="{D522B228-19A9-4867-8196-6908FABF5165}" srcOrd="0" destOrd="0" presId="urn:microsoft.com/office/officeart/2005/8/layout/process4"/>
    <dgm:cxn modelId="{924DE9A3-447A-4A31-B504-898A062D2D50}" type="presParOf" srcId="{5170A64A-59C5-4C4C-BC67-C215EE3ACB8A}" destId="{A872ECBF-0269-4080-8A08-0DF705F98BEB}" srcOrd="9" destOrd="0" presId="urn:microsoft.com/office/officeart/2005/8/layout/process4"/>
    <dgm:cxn modelId="{F13E7633-B06B-4DE4-93D6-A669F9A08606}" type="presParOf" srcId="{5170A64A-59C5-4C4C-BC67-C215EE3ACB8A}" destId="{C756F5AC-6743-4029-99B7-72E9CFB61115}" srcOrd="10" destOrd="0" presId="urn:microsoft.com/office/officeart/2005/8/layout/process4"/>
    <dgm:cxn modelId="{EF320D7E-212F-4923-BE37-FC21F89B2B58}" type="presParOf" srcId="{C756F5AC-6743-4029-99B7-72E9CFB61115}" destId="{97730316-DFDF-484E-B92F-A8330A241F60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8DF5A-C4F5-4112-9AED-81B5E775760D}">
      <dsp:nvSpPr>
        <dsp:cNvPr id="0" name=""/>
        <dsp:cNvSpPr/>
      </dsp:nvSpPr>
      <dsp:spPr>
        <a:xfrm>
          <a:off x="0" y="4466096"/>
          <a:ext cx="7747404" cy="58617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0" y="4466096"/>
        <a:ext cx="7747404" cy="586172"/>
      </dsp:txXfrm>
    </dsp:sp>
    <dsp:sp modelId="{C7E4B227-01E4-45C1-98DD-D4942B6DE1F7}">
      <dsp:nvSpPr>
        <dsp:cNvPr id="0" name=""/>
        <dsp:cNvSpPr/>
      </dsp:nvSpPr>
      <dsp:spPr>
        <a:xfrm rot="10800000">
          <a:off x="0" y="3573355"/>
          <a:ext cx="7747404" cy="901533"/>
        </a:xfrm>
        <a:prstGeom prst="upArrowCallou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kern="1200" dirty="0">
            <a:solidFill>
              <a:schemeClr val="tx1"/>
            </a:solidFill>
            <a:latin typeface="+mn-lt"/>
          </a:endParaRPr>
        </a:p>
      </dsp:txBody>
      <dsp:txXfrm rot="10800000">
        <a:off x="0" y="3573355"/>
        <a:ext cx="7747404" cy="585789"/>
      </dsp:txXfrm>
    </dsp:sp>
    <dsp:sp modelId="{DDFB905A-30A7-4EE6-A496-E96AEAD20DFC}">
      <dsp:nvSpPr>
        <dsp:cNvPr id="0" name=""/>
        <dsp:cNvSpPr/>
      </dsp:nvSpPr>
      <dsp:spPr>
        <a:xfrm rot="10800000">
          <a:off x="0" y="2680614"/>
          <a:ext cx="7747404" cy="901533"/>
        </a:xfrm>
        <a:prstGeom prst="upArrowCallou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 rot="10800000">
        <a:off x="0" y="2680614"/>
        <a:ext cx="7747404" cy="585789"/>
      </dsp:txXfrm>
    </dsp:sp>
    <dsp:sp modelId="{DCC0939A-7690-49F9-8F8E-9FC535CA82BE}">
      <dsp:nvSpPr>
        <dsp:cNvPr id="0" name=""/>
        <dsp:cNvSpPr/>
      </dsp:nvSpPr>
      <dsp:spPr>
        <a:xfrm rot="10800000">
          <a:off x="0" y="1787873"/>
          <a:ext cx="7747404" cy="901533"/>
        </a:xfrm>
        <a:prstGeom prst="upArrowCallou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 rot="10800000">
        <a:off x="0" y="1787873"/>
        <a:ext cx="7747404" cy="585789"/>
      </dsp:txXfrm>
    </dsp:sp>
    <dsp:sp modelId="{D522B228-19A9-4867-8196-6908FABF5165}">
      <dsp:nvSpPr>
        <dsp:cNvPr id="0" name=""/>
        <dsp:cNvSpPr/>
      </dsp:nvSpPr>
      <dsp:spPr>
        <a:xfrm rot="10800000">
          <a:off x="0" y="895132"/>
          <a:ext cx="7747404" cy="901533"/>
        </a:xfrm>
        <a:prstGeom prst="upArrowCallou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 rot="10800000">
        <a:off x="0" y="895132"/>
        <a:ext cx="7747404" cy="585789"/>
      </dsp:txXfrm>
    </dsp:sp>
    <dsp:sp modelId="{97730316-DFDF-484E-B92F-A8330A241F60}">
      <dsp:nvSpPr>
        <dsp:cNvPr id="0" name=""/>
        <dsp:cNvSpPr/>
      </dsp:nvSpPr>
      <dsp:spPr>
        <a:xfrm rot="10800000">
          <a:off x="0" y="2390"/>
          <a:ext cx="7747404" cy="901533"/>
        </a:xfrm>
        <a:prstGeom prst="upArrowCallou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 rot="10800000">
        <a:off x="0" y="2390"/>
        <a:ext cx="7747404" cy="585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526141"/>
            <a:ext cx="10807700" cy="109753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67" y="1806035"/>
            <a:ext cx="8460712" cy="4990129"/>
          </a:xfrm>
          <a:prstGeom prst="rect">
            <a:avLst/>
          </a:prstGeo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1271820" y="6296918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25" y="598710"/>
            <a:ext cx="8911687" cy="1280890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9700" y="1739900"/>
            <a:ext cx="2121168" cy="774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86584" y="3050730"/>
            <a:ext cx="2121168" cy="774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MASTER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12816" y="3050730"/>
            <a:ext cx="2121168" cy="774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eft-Right-Up Arrow 22"/>
          <p:cNvSpPr/>
          <p:nvPr/>
        </p:nvSpPr>
        <p:spPr>
          <a:xfrm>
            <a:off x="4133984" y="2514600"/>
            <a:ext cx="1752600" cy="12319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325" y="611410"/>
            <a:ext cx="8911687" cy="1280890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0700" y="1384300"/>
            <a:ext cx="1270000" cy="1257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0700" y="2728690"/>
            <a:ext cx="1270000" cy="1257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LAYOUT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0700" y="4073080"/>
            <a:ext cx="1270000" cy="1257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TRIGGER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0700" y="5417470"/>
            <a:ext cx="1270000" cy="1257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108200" y="2868390"/>
            <a:ext cx="7404100" cy="8572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paper layout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108200" y="1584325"/>
            <a:ext cx="7404100" cy="8572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 model by inserting author and book details and create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for author name.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2108200" y="4247705"/>
            <a:ext cx="7404100" cy="9080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format triggers for ‘No Data Found’ and ‘Book Details’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2108200" y="5539707"/>
            <a:ext cx="7404100" cy="101282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Details, No Data Found, End Of the Report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725" y="395510"/>
            <a:ext cx="8911687" cy="128089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712" y="128270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8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8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312" y="471710"/>
            <a:ext cx="8911687" cy="128089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2" y="1498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8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to server from your local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execution file in oracle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execution file to concurrent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concurrent program to responsibility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report.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13" y="687610"/>
            <a:ext cx="9015412" cy="128089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613" y="1524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 project we conclude that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system is built and all the required problem statements have been solved.</a:t>
            </a:r>
            <a:endParaRPr lang="en-US" sz="2800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34" y="1659391"/>
            <a:ext cx="6724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8810"/>
            <a:ext cx="9967912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IMPECCABLE TASKERS</a:t>
            </a:r>
            <a:r>
              <a:rPr lang="en-US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Mentor-</a:t>
            </a:r>
            <a:r>
              <a:rPr lang="en-US" sz="31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Devangana</a:t>
            </a:r>
            <a:r>
              <a:rPr lang="en-US" sz="31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Trainer – </a:t>
            </a:r>
            <a:r>
              <a:rPr lang="en-US" sz="31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31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Narendekar</a:t>
            </a:r>
            <a:r>
              <a:rPr lang="en-US" sz="31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3771"/>
              </p:ext>
            </p:extLst>
          </p:nvPr>
        </p:nvGraphicFramePr>
        <p:xfrm>
          <a:off x="1295400" y="1277392"/>
          <a:ext cx="9067800" cy="5495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/>
                <a:gridCol w="2266950"/>
                <a:gridCol w="2266950"/>
                <a:gridCol w="2266950"/>
              </a:tblGrid>
              <a:tr h="4017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111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129062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Pravin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Reports,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PLSQL Validations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432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129059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Bavya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Forms,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Oracle Apps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89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129060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Pavithra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Forms,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 loader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89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129061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Martin 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Reports, Oracle Apps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89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129063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Revathi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Ramamoorthy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Forms,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 loader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189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129064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Tejaswini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Rajulapalli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Scripting, Forms Validations, PPT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01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129086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Thejasree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Dommaraju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Scripting, PLSQL Validations, Documentation</a:t>
                      </a:r>
                      <a:endParaRPr 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1453812" y="6448216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595" y="648253"/>
            <a:ext cx="8911687" cy="1280890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ent Arrow 3"/>
          <p:cNvSpPr/>
          <p:nvPr/>
        </p:nvSpPr>
        <p:spPr>
          <a:xfrm rot="10800000" flipH="1">
            <a:off x="2527298" y="2178126"/>
            <a:ext cx="508000" cy="4953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8300" y="1510044"/>
            <a:ext cx="1498600" cy="673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5298" y="2289213"/>
            <a:ext cx="1498600" cy="673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33898" y="3068382"/>
            <a:ext cx="1498600" cy="673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ANALYSIS, TABLE CREATION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32498" y="3847551"/>
            <a:ext cx="1498600" cy="673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31098" y="4660351"/>
            <a:ext cx="1498600" cy="673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29698" y="5473151"/>
            <a:ext cx="1498600" cy="673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10800000" flipH="1">
            <a:off x="4025898" y="2962313"/>
            <a:ext cx="508000" cy="4953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 flipH="1">
            <a:off x="8521698" y="5333451"/>
            <a:ext cx="508000" cy="4953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5524498" y="3741482"/>
            <a:ext cx="508000" cy="4953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 flipH="1">
            <a:off x="7023098" y="4520651"/>
            <a:ext cx="508000" cy="4953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hlinkClick r:id="rId2" action="ppaction://hlinksldjump"/>
          </p:cNvPr>
          <p:cNvSpPr/>
          <p:nvPr/>
        </p:nvSpPr>
        <p:spPr>
          <a:xfrm>
            <a:off x="11491490" y="6448216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9400"/>
            <a:ext cx="8915400" cy="3777622"/>
          </a:xfrm>
        </p:spPr>
        <p:txBody>
          <a:bodyPr>
            <a:norm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developing a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system is to: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172" y="27151"/>
            <a:ext cx="8911687" cy="128089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4395452"/>
              </p:ext>
            </p:extLst>
          </p:nvPr>
        </p:nvGraphicFramePr>
        <p:xfrm>
          <a:off x="1669617" y="1308040"/>
          <a:ext cx="7747404" cy="505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17" y="1145397"/>
            <a:ext cx="769348" cy="7369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47" y="2156503"/>
            <a:ext cx="792088" cy="7266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15999" r="19161" b="20388"/>
          <a:stretch/>
        </p:blipFill>
        <p:spPr bwMode="auto">
          <a:xfrm>
            <a:off x="3219268" y="5728198"/>
            <a:ext cx="763892" cy="8013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861" r="24099" b="34379"/>
          <a:stretch/>
        </p:blipFill>
        <p:spPr bwMode="auto">
          <a:xfrm>
            <a:off x="3219268" y="4796812"/>
            <a:ext cx="705452" cy="7398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68" y="3961582"/>
            <a:ext cx="725316" cy="7253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99" y="3155960"/>
            <a:ext cx="720080" cy="7200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>
            <a:hlinkClick r:id="rId13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25" y="103410"/>
            <a:ext cx="8911687" cy="128089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25" y="1134212"/>
            <a:ext cx="7122575" cy="5118100"/>
          </a:xfrm>
        </p:spPr>
        <p:txBody>
          <a:bodyPr>
            <a:norm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Author, Book and Book Master tables creation 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SQL and PLSQL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7250">
            <a:off x="6379317" y="1870831"/>
            <a:ext cx="5850398" cy="3393231"/>
          </a:xfrm>
          <a:prstGeom prst="rect">
            <a:avLst/>
          </a:prstGeom>
          <a:effectLst>
            <a:glow rad="127000">
              <a:schemeClr val="accent1">
                <a:alpha val="18000"/>
              </a:schemeClr>
            </a:glow>
            <a:outerShdw dist="50800" sx="1000" sy="1000" algn="ctr" rotWithShape="0">
              <a:srgbClr val="000000">
                <a:alpha val="6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8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25" y="0"/>
            <a:ext cx="8911687" cy="128089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325" y="1371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8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TABLE: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Author table by including author details.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TABLE: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book table with out Book ID and include book details.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CREATION: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sequence for Book 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MASTER TABLE: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Book Master table by including all the columns.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25" y="319310"/>
            <a:ext cx="8911687" cy="1280890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5920" y="1079500"/>
            <a:ext cx="2425700" cy="5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-Up Arrow 5"/>
          <p:cNvSpPr/>
          <p:nvPr/>
        </p:nvSpPr>
        <p:spPr>
          <a:xfrm>
            <a:off x="4388642" y="1600200"/>
            <a:ext cx="3320257" cy="1422400"/>
          </a:xfrm>
          <a:prstGeom prst="leftRigh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 by using ctl,dat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21599" y="2436590"/>
            <a:ext cx="2425700" cy="5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Table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7542" y="2423890"/>
            <a:ext cx="2425700" cy="5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Table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-Up Arrow 11"/>
          <p:cNvSpPr/>
          <p:nvPr/>
        </p:nvSpPr>
        <p:spPr>
          <a:xfrm>
            <a:off x="7261620" y="4219349"/>
            <a:ext cx="2060180" cy="1238471"/>
          </a:xfrm>
          <a:prstGeom prst="lef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the data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46999" y="3697510"/>
            <a:ext cx="2425700" cy="5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PLSQL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8660876" y="2977930"/>
            <a:ext cx="533923" cy="70688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23220" y="4887690"/>
            <a:ext cx="2425700" cy="5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Master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625" y="636810"/>
            <a:ext cx="8911687" cy="1280890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99109"/>
              </p:ext>
            </p:extLst>
          </p:nvPr>
        </p:nvGraphicFramePr>
        <p:xfrm>
          <a:off x="1562132" y="1578533"/>
          <a:ext cx="9394287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952"/>
                <a:gridCol w="4743335"/>
              </a:tblGrid>
              <a:tr h="431183">
                <a:tc>
                  <a:txBody>
                    <a:bodyPr/>
                    <a:lstStyle/>
                    <a:p>
                      <a:r>
                        <a:rPr lang="en-US" sz="2800" b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Table</a:t>
                      </a:r>
                      <a:endParaRPr lang="en-US" sz="2800" b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Master Table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64156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Shouldn’t space unnecessarily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data.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no gender then default Female.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id should be unique.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Id is auto generated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Id should be already present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 must be a number, and should not be already present.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Size, cost of the book cannot be negative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 Publishing Date is missing take it as a System date.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type should be Fiction, Non-Fiction, Business, and Audio.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1504612" y="6252312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352</TotalTime>
  <Words>475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Wisp</vt:lpstr>
      <vt:lpstr>BOOK MANAGEMENT SYSTEM </vt:lpstr>
      <vt:lpstr>IMPECCABLE TASKERS Mentor-Devangana   Trainer – Sachin Narendekar  </vt:lpstr>
      <vt:lpstr>CONTENTS</vt:lpstr>
      <vt:lpstr>Introduction</vt:lpstr>
      <vt:lpstr>WORK FLOW OF THE PROJECT</vt:lpstr>
      <vt:lpstr>Requirement Analysis </vt:lpstr>
      <vt:lpstr>Tables creation</vt:lpstr>
      <vt:lpstr>Loader</vt:lpstr>
      <vt:lpstr>Validation</vt:lpstr>
      <vt:lpstr>FORMS</vt:lpstr>
      <vt:lpstr>REPORTS</vt:lpstr>
      <vt:lpstr>Oracle Application</vt:lpstr>
      <vt:lpstr>Oracle Application</vt:lpstr>
      <vt:lpstr>Conclusion: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SELVARAJ, DEVA MARTIN</dc:creator>
  <cp:lastModifiedBy>Chenna, Pavithra</cp:lastModifiedBy>
  <cp:revision>50</cp:revision>
  <dcterms:created xsi:type="dcterms:W3CDTF">2017-07-25T04:50:03Z</dcterms:created>
  <dcterms:modified xsi:type="dcterms:W3CDTF">2017-07-26T14:23:41Z</dcterms:modified>
</cp:coreProperties>
</file>