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6" r:id="rId2"/>
    <p:sldMasterId id="2147483946" r:id="rId3"/>
  </p:sldMasterIdLst>
  <p:notesMasterIdLst>
    <p:notesMasterId r:id="rId20"/>
  </p:notesMasterIdLst>
  <p:handoutMasterIdLst>
    <p:handoutMasterId r:id="rId21"/>
  </p:handoutMasterIdLst>
  <p:sldIdLst>
    <p:sldId id="393" r:id="rId4"/>
    <p:sldId id="432" r:id="rId5"/>
    <p:sldId id="414" r:id="rId6"/>
    <p:sldId id="430" r:id="rId7"/>
    <p:sldId id="433" r:id="rId8"/>
    <p:sldId id="434" r:id="rId9"/>
    <p:sldId id="435" r:id="rId10"/>
    <p:sldId id="436" r:id="rId11"/>
    <p:sldId id="437" r:id="rId12"/>
    <p:sldId id="438" r:id="rId13"/>
    <p:sldId id="439" r:id="rId14"/>
    <p:sldId id="440" r:id="rId15"/>
    <p:sldId id="441" r:id="rId16"/>
    <p:sldId id="442" r:id="rId17"/>
    <p:sldId id="443" r:id="rId18"/>
    <p:sldId id="444" r:id="rId19"/>
  </p:sldIdLst>
  <p:sldSz cx="9906000" cy="6858000" type="A4"/>
  <p:notesSz cx="6797675" cy="9874250"/>
  <p:custDataLst>
    <p:tags r:id="rId2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8">
          <p15:clr>
            <a:srgbClr val="A4A3A4"/>
          </p15:clr>
        </p15:guide>
        <p15:guide id="2" orient="horz" pos="942">
          <p15:clr>
            <a:srgbClr val="A4A3A4"/>
          </p15:clr>
        </p15:guide>
        <p15:guide id="3" orient="horz" pos="1062">
          <p15:clr>
            <a:srgbClr val="A4A3A4"/>
          </p15:clr>
        </p15:guide>
        <p15:guide id="4" orient="horz" pos="3620">
          <p15:clr>
            <a:srgbClr val="A4A3A4"/>
          </p15:clr>
        </p15:guide>
        <p15:guide id="5" orient="horz" pos="2374">
          <p15:clr>
            <a:srgbClr val="A4A3A4"/>
          </p15:clr>
        </p15:guide>
        <p15:guide id="6" pos="3120">
          <p15:clr>
            <a:srgbClr val="A4A3A4"/>
          </p15:clr>
        </p15:guide>
        <p15:guide id="7" pos="6025">
          <p15:clr>
            <a:srgbClr val="A4A3A4"/>
          </p15:clr>
        </p15:guide>
        <p15:guide id="8" pos="3042">
          <p15:clr>
            <a:srgbClr val="A4A3A4"/>
          </p15:clr>
        </p15:guide>
        <p15:guide id="9" pos="3198">
          <p15:clr>
            <a:srgbClr val="A4A3A4"/>
          </p15:clr>
        </p15:guide>
        <p15:guide id="10" pos="220">
          <p15:clr>
            <a:srgbClr val="A4A3A4"/>
          </p15:clr>
        </p15:guide>
        <p15:guide id="11" pos="420">
          <p15:clr>
            <a:srgbClr val="A4A3A4"/>
          </p15:clr>
        </p15:guide>
        <p15:guide id="12" pos="581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5FF"/>
    <a:srgbClr val="FFBC1D"/>
    <a:srgbClr val="D03833"/>
    <a:srgbClr val="805924"/>
    <a:srgbClr val="726334"/>
    <a:srgbClr val="3A579F"/>
    <a:srgbClr val="0365AC"/>
    <a:srgbClr val="E4321E"/>
    <a:srgbClr val="00468C"/>
    <a:srgbClr val="92A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5" autoAdjust="0"/>
    <p:restoredTop sz="77681" autoAdjust="0"/>
  </p:normalViewPr>
  <p:slideViewPr>
    <p:cSldViewPr>
      <p:cViewPr varScale="1">
        <p:scale>
          <a:sx n="70" d="100"/>
          <a:sy n="70" d="100"/>
        </p:scale>
        <p:origin x="2112" y="66"/>
      </p:cViewPr>
      <p:guideLst>
        <p:guide orient="horz" pos="3948"/>
        <p:guide orient="horz" pos="942"/>
        <p:guide orient="horz" pos="1062"/>
        <p:guide orient="horz" pos="3620"/>
        <p:guide orient="horz" pos="2374"/>
        <p:guide pos="3120"/>
        <p:guide pos="6025"/>
        <p:guide pos="3042"/>
        <p:guide pos="3198"/>
        <p:guide pos="220"/>
        <p:guide pos="420"/>
        <p:guide pos="581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2" d="100"/>
          <a:sy n="72" d="100"/>
        </p:scale>
        <p:origin x="-3246" y="-102"/>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074925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10/8/2018</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786145389"/>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2.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5" Type="http://schemas.openxmlformats.org/officeDocument/2006/relationships/image" Target="../media/image5.png"/><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vmlDrawing" Target="../drawings/vmlDrawing11.vml"/><Relationship Id="rId6" Type="http://schemas.openxmlformats.org/officeDocument/2006/relationships/tags" Target="../tags/tag65.xml"/><Relationship Id="rId5" Type="http://schemas.openxmlformats.org/officeDocument/2006/relationships/tags" Target="../tags/tag64.xml"/><Relationship Id="rId10" Type="http://schemas.openxmlformats.org/officeDocument/2006/relationships/image" Target="../media/image1.emf"/><Relationship Id="rId4" Type="http://schemas.openxmlformats.org/officeDocument/2006/relationships/tags" Target="../tags/tag63.xml"/><Relationship Id="rId9"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82.xml"/><Relationship Id="rId7" Type="http://schemas.openxmlformats.org/officeDocument/2006/relationships/hyperlink" Target="http://www.capgemini.com/about/how-we-work/the-collaborative-business-experiencetm" TargetMode="External"/><Relationship Id="rId2" Type="http://schemas.openxmlformats.org/officeDocument/2006/relationships/tags" Target="../tags/tag81.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10" Type="http://schemas.openxmlformats.org/officeDocument/2006/relationships/image" Target="../media/image16.png"/><Relationship Id="rId4" Type="http://schemas.openxmlformats.org/officeDocument/2006/relationships/slideMaster" Target="../slideMasters/slideMaster2.xml"/><Relationship Id="rId9" Type="http://schemas.openxmlformats.org/officeDocument/2006/relationships/hyperlink" Target="http://www.capgemini.com/"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84.xml"/><Relationship Id="rId7" Type="http://schemas.openxmlformats.org/officeDocument/2006/relationships/hyperlink" Target="http://www.capgemini.com/about/how-we-work/the-collaborative-business-experiencetm" TargetMode="External"/><Relationship Id="rId2" Type="http://schemas.openxmlformats.org/officeDocument/2006/relationships/tags" Target="../tags/tag83.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10" Type="http://schemas.openxmlformats.org/officeDocument/2006/relationships/image" Target="../media/image16.png"/><Relationship Id="rId4" Type="http://schemas.openxmlformats.org/officeDocument/2006/relationships/slideMaster" Target="../slideMasters/slideMaster2.xml"/><Relationship Id="rId9" Type="http://schemas.openxmlformats.org/officeDocument/2006/relationships/hyperlink" Target="http://www.capgemini.com/"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5.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88.xml"/><Relationship Id="rId7" Type="http://schemas.openxmlformats.org/officeDocument/2006/relationships/image" Target="../media/image1.emf"/><Relationship Id="rId2" Type="http://schemas.openxmlformats.org/officeDocument/2006/relationships/tags" Target="../tags/tag87.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image" Target="../media/image3.jpeg"/><Relationship Id="rId4"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0.xml"/><Relationship Id="rId7"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image" Target="../media/image17.jpeg"/><Relationship Id="rId4"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2.xml"/><Relationship Id="rId7" Type="http://schemas.openxmlformats.org/officeDocument/2006/relationships/image" Target="../media/image1.emf"/><Relationship Id="rId2" Type="http://schemas.openxmlformats.org/officeDocument/2006/relationships/tags" Target="../tags/tag91.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image" Target="../media/image6.jpeg"/><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4.xml"/><Relationship Id="rId7" Type="http://schemas.openxmlformats.org/officeDocument/2006/relationships/image" Target="../media/image1.emf"/><Relationship Id="rId2" Type="http://schemas.openxmlformats.org/officeDocument/2006/relationships/tags" Target="../tags/tag93.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image" Target="../media/image7.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2.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tags" Target="../tags/tag22.xml"/><Relationship Id="rId11" Type="http://schemas.openxmlformats.org/officeDocument/2006/relationships/oleObject" Target="../embeddings/oleObject3.bin"/><Relationship Id="rId5" Type="http://schemas.openxmlformats.org/officeDocument/2006/relationships/tags" Target="../tags/tag21.xml"/><Relationship Id="rId15" Type="http://schemas.openxmlformats.org/officeDocument/2006/relationships/image" Target="../media/image5.png"/><Relationship Id="rId10" Type="http://schemas.openxmlformats.org/officeDocument/2006/relationships/image" Target="../media/image6.jpeg"/><Relationship Id="rId4" Type="http://schemas.openxmlformats.org/officeDocument/2006/relationships/tags" Target="../tags/tag20.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6.xml"/><Relationship Id="rId7" Type="http://schemas.openxmlformats.org/officeDocument/2006/relationships/image" Target="../media/image1.emf"/><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image" Target="../media/image8.jpeg"/><Relationship Id="rId4"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8.xml"/><Relationship Id="rId7" Type="http://schemas.openxmlformats.org/officeDocument/2006/relationships/image" Target="../media/image1.emf"/><Relationship Id="rId2" Type="http://schemas.openxmlformats.org/officeDocument/2006/relationships/tags" Target="../tags/tag97.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image" Target="../media/image9.jpeg"/><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2.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4.vml"/><Relationship Id="rId6" Type="http://schemas.openxmlformats.org/officeDocument/2006/relationships/tags" Target="../tags/tag29.xml"/><Relationship Id="rId11" Type="http://schemas.openxmlformats.org/officeDocument/2006/relationships/oleObject" Target="../embeddings/oleObject4.bin"/><Relationship Id="rId5" Type="http://schemas.openxmlformats.org/officeDocument/2006/relationships/tags" Target="../tags/tag28.xml"/><Relationship Id="rId15" Type="http://schemas.openxmlformats.org/officeDocument/2006/relationships/image" Target="../media/image5.png"/><Relationship Id="rId10" Type="http://schemas.openxmlformats.org/officeDocument/2006/relationships/image" Target="../media/image7.jpeg"/><Relationship Id="rId4" Type="http://schemas.openxmlformats.org/officeDocument/2006/relationships/tags" Target="../tags/tag27.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2.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1.emf"/><Relationship Id="rId2" Type="http://schemas.openxmlformats.org/officeDocument/2006/relationships/tags" Target="../tags/tag32.xml"/><Relationship Id="rId1" Type="http://schemas.openxmlformats.org/officeDocument/2006/relationships/vmlDrawing" Target="../drawings/vmlDrawing5.vml"/><Relationship Id="rId6" Type="http://schemas.openxmlformats.org/officeDocument/2006/relationships/tags" Target="../tags/tag36.xml"/><Relationship Id="rId11" Type="http://schemas.openxmlformats.org/officeDocument/2006/relationships/oleObject" Target="../embeddings/oleObject5.bin"/><Relationship Id="rId5" Type="http://schemas.openxmlformats.org/officeDocument/2006/relationships/tags" Target="../tags/tag35.xml"/><Relationship Id="rId15" Type="http://schemas.openxmlformats.org/officeDocument/2006/relationships/image" Target="../media/image5.png"/><Relationship Id="rId10" Type="http://schemas.openxmlformats.org/officeDocument/2006/relationships/image" Target="../media/image8.jpeg"/><Relationship Id="rId4" Type="http://schemas.openxmlformats.org/officeDocument/2006/relationships/tags" Target="../tags/tag34.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image" Target="../media/image2.png"/><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image" Target="../media/image1.emf"/><Relationship Id="rId2" Type="http://schemas.openxmlformats.org/officeDocument/2006/relationships/tags" Target="../tags/tag39.xml"/><Relationship Id="rId1" Type="http://schemas.openxmlformats.org/officeDocument/2006/relationships/vmlDrawing" Target="../drawings/vmlDrawing6.vml"/><Relationship Id="rId6" Type="http://schemas.openxmlformats.org/officeDocument/2006/relationships/tags" Target="../tags/tag43.xml"/><Relationship Id="rId11" Type="http://schemas.openxmlformats.org/officeDocument/2006/relationships/oleObject" Target="../embeddings/oleObject6.bin"/><Relationship Id="rId5" Type="http://schemas.openxmlformats.org/officeDocument/2006/relationships/tags" Target="../tags/tag42.xml"/><Relationship Id="rId15" Type="http://schemas.openxmlformats.org/officeDocument/2006/relationships/image" Target="../media/image5.png"/><Relationship Id="rId10" Type="http://schemas.openxmlformats.org/officeDocument/2006/relationships/image" Target="../media/image9.jpeg"/><Relationship Id="rId4" Type="http://schemas.openxmlformats.org/officeDocument/2006/relationships/tags" Target="../tags/tag41.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7.xml"/><Relationship Id="rId7" Type="http://schemas.openxmlformats.org/officeDocument/2006/relationships/oleObject" Target="../embeddings/oleObject7.bin"/><Relationship Id="rId2" Type="http://schemas.openxmlformats.org/officeDocument/2006/relationships/tags" Target="../tags/tag46.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49.xml"/><Relationship Id="rId4" Type="http://schemas.openxmlformats.org/officeDocument/2006/relationships/tags" Target="../tags/tag4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emf"/><Relationship Id="rId2" Type="http://schemas.openxmlformats.org/officeDocument/2006/relationships/tags" Target="../tags/tag50.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4.xml"/><Relationship Id="rId7" Type="http://schemas.openxmlformats.org/officeDocument/2006/relationships/oleObject" Target="../embeddings/oleObject9.bin"/><Relationship Id="rId2" Type="http://schemas.openxmlformats.org/officeDocument/2006/relationships/tags" Target="../tags/tag53.xml"/><Relationship Id="rId1" Type="http://schemas.openxmlformats.org/officeDocument/2006/relationships/vmlDrawing" Target="../drawings/vmlDrawing9.v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8.xml"/><Relationship Id="rId7" Type="http://schemas.openxmlformats.org/officeDocument/2006/relationships/oleObject" Target="../embeddings/oleObject10.bin"/><Relationship Id="rId2" Type="http://schemas.openxmlformats.org/officeDocument/2006/relationships/tags" Target="../tags/tag57.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9" name="Picture 17" descr="D:\Users\bkp\My Work\ODS\12-29_HR Visuals\1.jpg"/>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3048" y="0"/>
            <a:ext cx="9902952" cy="6860045"/>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7" name="Rectangle 7"/>
          <p:cNvSpPr/>
          <p:nvPr userDrawn="1">
            <p:custDataLst>
              <p:tags r:id="rId2"/>
            </p:custDataLst>
          </p:nvPr>
        </p:nvSpPr>
        <p:spPr bwMode="auto">
          <a:xfrm>
            <a:off x="-2534"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41381" name="think-cell Slide" r:id="rId11" imgW="360" imgH="360" progId="">
                  <p:embed/>
                </p:oleObj>
              </mc:Choice>
              <mc:Fallback>
                <p:oleObj name="think-cell Slide" r:id="rId11" imgW="360" imgH="360" progId="">
                  <p:embed/>
                  <p:pic>
                    <p:nvPicPr>
                      <p:cNvPr id="0" name="Picture 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103" descr="C:\Users\UserSim\Desktop\Capgemini\Capgemini_logo_cmyk.png"/>
          <p:cNvPicPr>
            <a:picLocks noChangeAspect="1" noChangeArrowheads="1"/>
          </p:cNvPicPr>
          <p:nvPr userDrawn="1">
            <p:custDataLst>
              <p:tags r:id="rId4"/>
            </p:custDataLst>
          </p:nvPr>
        </p:nvPicPr>
        <p:blipFill>
          <a:blip r:embed="rId13" cstate="email"/>
          <a:srcRect/>
          <a:stretch>
            <a:fillRect/>
          </a:stretch>
        </p:blipFill>
        <p:spPr bwMode="auto">
          <a:xfrm>
            <a:off x="654050" y="692916"/>
            <a:ext cx="2560320" cy="602428"/>
          </a:xfrm>
          <a:prstGeom prst="rect">
            <a:avLst/>
          </a:prstGeom>
          <a:noFill/>
        </p:spPr>
      </p:pic>
      <p:sp>
        <p:nvSpPr>
          <p:cNvPr id="12" name="Rectangle 11"/>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3" name="Picture 104" descr="C:\Users\UserSim\Desktop\Capgemini\moto.emf"/>
          <p:cNvPicPr>
            <a:picLocks noChangeAspect="1" noChangeArrowheads="1"/>
          </p:cNvPicPr>
          <p:nvPr userDrawn="1">
            <p:custDataLst>
              <p:tags r:id="rId6"/>
            </p:custDataLst>
          </p:nvPr>
        </p:nvPicPr>
        <p:blipFill>
          <a:blip r:embed="rId14" cstate="email"/>
          <a:srcRect/>
          <a:stretch>
            <a:fillRect/>
          </a:stretch>
        </p:blipFill>
        <p:spPr bwMode="auto">
          <a:xfrm>
            <a:off x="6677343" y="6527492"/>
            <a:ext cx="2560320" cy="203893"/>
          </a:xfrm>
          <a:prstGeom prst="rect">
            <a:avLst/>
          </a:prstGeom>
          <a:noFill/>
        </p:spPr>
      </p:pic>
      <p:pic>
        <p:nvPicPr>
          <p:cNvPr id="16" name="Picture 39" descr="D:\Users\bkp\My Work\ODS\12-29_HR Visuals\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42505" y="2101525"/>
            <a:ext cx="1720207" cy="466377"/>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itle 1"/>
          <p:cNvSpPr>
            <a:spLocks noGrp="1"/>
          </p:cNvSpPr>
          <p:nvPr>
            <p:ph type="ctrTitle" hasCustomPrompt="1"/>
            <p:custDataLst>
              <p:tags r:id="rId7"/>
            </p:custDataLst>
          </p:nvPr>
        </p:nvSpPr>
        <p:spPr>
          <a:xfrm>
            <a:off x="5410623" y="3879095"/>
            <a:ext cx="4160838" cy="1188720"/>
          </a:xfrm>
          <a:effectLst/>
        </p:spPr>
        <p:txBody>
          <a:bodyPr lIns="0" tIns="33059" rIns="33059" bIns="33059"/>
          <a:lstStyle>
            <a:lvl1pPr algn="r">
              <a:defRPr sz="3300" b="0">
                <a:solidFill>
                  <a:schemeClr val="bg1"/>
                </a:solidFill>
                <a:effectLst/>
              </a:defRPr>
            </a:lvl1pPr>
          </a:lstStyle>
          <a:p>
            <a:r>
              <a:rPr lang="en-US" dirty="0"/>
              <a:t>Title of presentation</a:t>
            </a:r>
          </a:p>
        </p:txBody>
      </p:sp>
      <p:sp>
        <p:nvSpPr>
          <p:cNvPr id="21" name="Subtitle 2"/>
          <p:cNvSpPr>
            <a:spLocks noGrp="1"/>
          </p:cNvSpPr>
          <p:nvPr>
            <p:ph type="subTitle" idx="1" hasCustomPrompt="1"/>
            <p:custDataLst>
              <p:tags r:id="rId8"/>
            </p:custDataLst>
          </p:nvPr>
        </p:nvSpPr>
        <p:spPr>
          <a:xfrm>
            <a:off x="5410623" y="5103850"/>
            <a:ext cx="4160838" cy="704850"/>
          </a:xfrm>
          <a:effectLst/>
        </p:spPr>
        <p:txBody>
          <a:bodyPr lIns="0" tIns="33059" rIns="33059" bIns="33059"/>
          <a:lstStyle>
            <a:lvl1pPr marL="0" indent="0" algn="r">
              <a:buNone/>
              <a:defRPr sz="2200" b="0" baseline="0">
                <a:solidFill>
                  <a:schemeClr val="bg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Location, date, </a:t>
            </a:r>
            <a:r>
              <a:rPr lang="fr-FR" dirty="0" err="1"/>
              <a:t>author</a:t>
            </a:r>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918"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p:custDataLst>
              <p:tags r:id="rId4"/>
            </p:custDataLst>
          </p:nvPr>
        </p:nvSpPr>
        <p:spPr>
          <a:xfrm>
            <a:off x="341313" y="2042156"/>
            <a:ext cx="4487862" cy="4225293"/>
          </a:xfrm>
        </p:spPr>
        <p:txBody>
          <a:bodyPr/>
          <a:lstStyle>
            <a:lvl1pPr>
              <a:defRPr sz="2000"/>
            </a:lvl1pPr>
            <a:lvl2pPr>
              <a:defRPr sz="1800"/>
            </a:lvl2pPr>
            <a:lvl3pPr>
              <a:defRPr sz="1600"/>
            </a:lvl3pPr>
            <a:lvl4pPr>
              <a:defRPr sz="1400"/>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6" name="Espace réservé du contenu 5"/>
          <p:cNvSpPr>
            <a:spLocks noGrp="1"/>
          </p:cNvSpPr>
          <p:nvPr>
            <p:ph sz="quarter" idx="11"/>
            <p:custDataLst>
              <p:tags r:id="rId5"/>
            </p:custDataLst>
          </p:nvPr>
        </p:nvSpPr>
        <p:spPr>
          <a:xfrm>
            <a:off x="5076825" y="2042156"/>
            <a:ext cx="4487863" cy="4225293"/>
          </a:xfrm>
        </p:spPr>
        <p:txBody>
          <a:bodyPr/>
          <a:lstStyle>
            <a:lvl1pPr>
              <a:defRPr sz="2000"/>
            </a:lvl1pPr>
            <a:lvl2pPr>
              <a:defRPr sz="1800"/>
            </a:lvl2pPr>
            <a:lvl3pPr>
              <a:defRPr sz="1600"/>
            </a:lvl3pPr>
            <a:lvl4pPr>
              <a:defRPr sz="1300"/>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7" name="Espace réservé du texte 6"/>
          <p:cNvSpPr>
            <a:spLocks noGrp="1"/>
          </p:cNvSpPr>
          <p:nvPr>
            <p:ph type="body" sz="quarter" idx="12" hasCustomPrompt="1"/>
            <p:custDataLst>
              <p:tags r:id="rId6"/>
            </p:custDataLst>
          </p:nvPr>
        </p:nvSpPr>
        <p:spPr>
          <a:xfrm>
            <a:off x="341313" y="1495425"/>
            <a:ext cx="4487862" cy="548640"/>
          </a:xfrm>
        </p:spPr>
        <p:txBody>
          <a:bodyPr vert="horz" lIns="0" tIns="33059" rIns="33059" bIns="33059" rtlCol="0">
            <a:noAutofit/>
          </a:bodyPr>
          <a:lstStyle>
            <a:lvl1pPr algn="l">
              <a:buNone/>
              <a:defRPr lang="en-US" sz="2000" b="1" kern="1200" noProof="0" dirty="0" smtClean="0">
                <a:solidFill>
                  <a:schemeClr val="accent5"/>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076825" y="1495425"/>
            <a:ext cx="4487863" cy="548640"/>
          </a:xfrm>
        </p:spPr>
        <p:txBody>
          <a:bodyPr vert="horz" lIns="0" tIns="33059" rIns="33059" bIns="33059" rtlCol="0">
            <a:noAutofit/>
          </a:bodyPr>
          <a:lstStyle>
            <a:lvl1pPr algn="l">
              <a:buNone/>
              <a:defRPr lang="en-US" sz="2000" b="1" kern="1200" noProof="0" dirty="0" smtClean="0">
                <a:solidFill>
                  <a:schemeClr val="accent5"/>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94" name="think-cell Slide" r:id="rId5" imgW="360" imgH="360" progId="">
                  <p:embed/>
                </p:oleObj>
              </mc:Choice>
              <mc:Fallback>
                <p:oleObj name="think-cell Slide" r:id="rId5" imgW="360" imgH="360" progId="">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38" name="think-cell Slide" r:id="rId4" imgW="360" imgH="360" progId="">
                  <p:embed/>
                </p:oleObj>
              </mc:Choice>
              <mc:Fallback>
                <p:oleObj name="think-cell Slide" r:id="rId4" imgW="360" imgH="360" progId="">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262183" name="think-cell Slide" r:id="rId5" imgW="360" imgH="360" progId="">
                  <p:embed/>
                </p:oleObj>
              </mc:Choice>
              <mc:Fallback>
                <p:oleObj name="think-cell Slide" r:id="rId5" imgW="360" imgH="360" progId="">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gs>
                <a:gs pos="100000">
                  <a:schemeClr val="accent5">
                    <a:lumMod val="60000"/>
                    <a:lumOff val="4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spcBef>
                <a:spcPts val="600"/>
              </a:spcBef>
            </a:pPr>
            <a:r>
              <a:rPr lang="en-US" sz="1000" dirty="0">
                <a:solidFill>
                  <a:schemeClr val="bg1"/>
                </a:solidFill>
                <a:latin typeface="Arial" pitchFamily="34" charset="0"/>
                <a:cs typeface="Arial" pitchFamily="34" charset="0"/>
              </a:rPr>
              <a:t>With almost 140,000 people in over 40 countries, Capgemini is one of the world's foremost providers of consulting, technology and outsourcing services. The Group reported 2013 global revenues of EUR 10.1 billion.</a:t>
            </a:r>
          </a:p>
          <a:p>
            <a:pPr marL="0" indent="0" algn="just">
              <a:spcBef>
                <a:spcPts val="600"/>
              </a:spcBef>
            </a:pPr>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dirty="0">
                <a:solidFill>
                  <a:schemeClr val="bg1"/>
                </a:solidFill>
                <a:latin typeface="Arial" pitchFamily="34" charset="0"/>
                <a:cs typeface="Arial" pitchFamily="34" charset="0"/>
                <a:hlinkClick r:id="rId7"/>
              </a:rPr>
              <a:t>the Collaborative Business Experience™</a:t>
            </a:r>
            <a:r>
              <a:rPr lang="en-US" sz="1000" dirty="0">
                <a:solidFill>
                  <a:schemeClr val="bg1"/>
                </a:solidFill>
                <a:latin typeface="Arial" pitchFamily="34" charset="0"/>
                <a:cs typeface="Arial" pitchFamily="34" charset="0"/>
              </a:rPr>
              <a:t>, and draws on </a:t>
            </a:r>
            <a:r>
              <a:rPr lang="en-US" sz="1000" dirty="0">
                <a:solidFill>
                  <a:schemeClr val="bg1"/>
                </a:solidFill>
                <a:latin typeface="Arial" pitchFamily="34" charset="0"/>
                <a:cs typeface="Arial" pitchFamily="34" charset="0"/>
                <a:hlinkClick r:id="rId8"/>
              </a:rPr>
              <a:t>Rightshore</a:t>
            </a:r>
            <a:r>
              <a:rPr lang="en-US" sz="1000" baseline="30000" dirty="0">
                <a:solidFill>
                  <a:schemeClr val="bg1"/>
                </a:solidFill>
                <a:latin typeface="Arial" pitchFamily="34" charset="0"/>
                <a:cs typeface="Arial" pitchFamily="34" charset="0"/>
                <a:hlinkClick r:id="rId8"/>
              </a:rPr>
              <a:t>®</a:t>
            </a:r>
            <a:r>
              <a:rPr lang="en-US" sz="1000" dirty="0">
                <a:solidFill>
                  <a:schemeClr val="bg1"/>
                </a:solidFill>
                <a:latin typeface="Arial" pitchFamily="34" charset="0"/>
                <a:cs typeface="Arial" pitchFamily="34" charset="0"/>
              </a:rPr>
              <a:t>, its worldwide delivery model.</a:t>
            </a:r>
          </a:p>
          <a:p>
            <a:pPr marL="0" indent="0" algn="just">
              <a:spcBef>
                <a:spcPts val="600"/>
              </a:spcBef>
            </a:pPr>
            <a:r>
              <a:rPr lang="en-US" sz="1000" dirty="0">
                <a:solidFill>
                  <a:schemeClr val="bg1"/>
                </a:solidFill>
                <a:latin typeface="Arial" pitchFamily="34" charset="0"/>
                <a:cs typeface="Arial" pitchFamily="34" charset="0"/>
              </a:rPr>
              <a:t>Learn more about us at </a:t>
            </a:r>
            <a:r>
              <a:rPr lang="en-US" sz="1000" b="1" dirty="0">
                <a:solidFill>
                  <a:schemeClr val="bg1"/>
                </a:solidFill>
                <a:latin typeface="Arial" pitchFamily="34" charset="0"/>
                <a:cs typeface="Arial" pitchFamily="34" charset="0"/>
                <a:hlinkClick r:id="rId9"/>
              </a:rPr>
              <a:t>www.capgemini.com</a:t>
            </a:r>
            <a:r>
              <a:rPr lang="en-US" sz="1000" dirty="0">
                <a:solidFill>
                  <a:schemeClr val="bg1"/>
                </a:solidFill>
                <a:latin typeface="Arial" pitchFamily="34" charset="0"/>
                <a:cs typeface="Arial" pitchFamily="34" charset="0"/>
              </a:rPr>
              <a:t>.</a:t>
            </a:r>
          </a:p>
        </p:txBody>
      </p:sp>
      <p:pic>
        <p:nvPicPr>
          <p:cNvPr id="73" name="Image 337" descr="CBE_Label_ppt.png"/>
          <p:cNvPicPr>
            <a:picLocks noChangeAspect="1"/>
          </p:cNvPicPr>
          <p:nvPr userDrawn="1"/>
        </p:nvPicPr>
        <p:blipFill>
          <a:blip r:embed="rId10" cstate="screen"/>
          <a:stretch>
            <a:fillRect/>
          </a:stretch>
        </p:blipFill>
        <p:spPr>
          <a:xfrm>
            <a:off x="867725" y="3468294"/>
            <a:ext cx="519572" cy="522508"/>
          </a:xfrm>
          <a:prstGeom prst="rect">
            <a:avLst/>
          </a:prstGeom>
        </p:spPr>
      </p:pic>
      <p:grpSp>
        <p:nvGrpSpPr>
          <p:cNvPr id="74" name="Group 73"/>
          <p:cNvGrpSpPr/>
          <p:nvPr userDrawn="1"/>
        </p:nvGrpSpPr>
        <p:grpSpPr>
          <a:xfrm>
            <a:off x="5722379" y="3575705"/>
            <a:ext cx="3826121" cy="1827268"/>
            <a:chOff x="5722379" y="3575705"/>
            <a:chExt cx="3826121" cy="1827268"/>
          </a:xfrm>
        </p:grpSpPr>
        <p:grpSp>
          <p:nvGrpSpPr>
            <p:cNvPr id="75" name="Groupe 203"/>
            <p:cNvGrpSpPr/>
            <p:nvPr userDrawn="1"/>
          </p:nvGrpSpPr>
          <p:grpSpPr>
            <a:xfrm>
              <a:off x="5722379" y="3575705"/>
              <a:ext cx="3826121" cy="1827268"/>
              <a:chOff x="5421313" y="3175001"/>
              <a:chExt cx="4141788" cy="1978025"/>
            </a:xfrm>
          </p:grpSpPr>
          <p:sp>
            <p:nvSpPr>
              <p:cNvPr id="191"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07"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6" name="Groupe 202"/>
            <p:cNvGrpSpPr/>
            <p:nvPr userDrawn="1"/>
          </p:nvGrpSpPr>
          <p:grpSpPr>
            <a:xfrm>
              <a:off x="6087506" y="3983383"/>
              <a:ext cx="3425744" cy="1287587"/>
              <a:chOff x="5816601" y="3616326"/>
              <a:chExt cx="3708400" cy="1393825"/>
            </a:xfrm>
            <a:solidFill>
              <a:schemeClr val="accent2"/>
            </a:solidFill>
          </p:grpSpPr>
          <p:sp>
            <p:nvSpPr>
              <p:cNvPr id="77" name="Freeform 18"/>
              <p:cNvSpPr>
                <a:spLocks/>
              </p:cNvSpPr>
              <p:nvPr userDrawn="1"/>
            </p:nvSpPr>
            <p:spPr bwMode="auto">
              <a:xfrm>
                <a:off x="8797926" y="4060826"/>
                <a:ext cx="34925" cy="30163"/>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19"/>
              <p:cNvSpPr>
                <a:spLocks/>
              </p:cNvSpPr>
              <p:nvPr userDrawn="1"/>
            </p:nvSpPr>
            <p:spPr bwMode="auto">
              <a:xfrm>
                <a:off x="8832851" y="4152901"/>
                <a:ext cx="55563" cy="80963"/>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1"/>
              <p:cNvSpPr>
                <a:spLocks/>
              </p:cNvSpPr>
              <p:nvPr userDrawn="1"/>
            </p:nvSpPr>
            <p:spPr bwMode="auto">
              <a:xfrm>
                <a:off x="8932863" y="3870326"/>
                <a:ext cx="26988" cy="4762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6"/>
              <p:cNvSpPr>
                <a:spLocks noChangeArrowheads="1"/>
              </p:cNvSpPr>
              <p:nvPr userDrawn="1"/>
            </p:nvSpPr>
            <p:spPr bwMode="auto">
              <a:xfrm>
                <a:off x="6259513" y="45434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7"/>
              <p:cNvSpPr>
                <a:spLocks noChangeArrowheads="1"/>
              </p:cNvSpPr>
              <p:nvPr userDrawn="1"/>
            </p:nvSpPr>
            <p:spPr bwMode="auto">
              <a:xfrm>
                <a:off x="6196013" y="428625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8"/>
              <p:cNvSpPr>
                <a:spLocks noChangeArrowheads="1"/>
              </p:cNvSpPr>
              <p:nvPr userDrawn="1"/>
            </p:nvSpPr>
            <p:spPr bwMode="auto">
              <a:xfrm>
                <a:off x="9093201" y="475773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29"/>
              <p:cNvSpPr>
                <a:spLocks noChangeArrowheads="1"/>
              </p:cNvSpPr>
              <p:nvPr userDrawn="1"/>
            </p:nvSpPr>
            <p:spPr bwMode="auto">
              <a:xfrm>
                <a:off x="9493251" y="4976813"/>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0"/>
              <p:cNvSpPr>
                <a:spLocks noChangeArrowheads="1"/>
              </p:cNvSpPr>
              <p:nvPr userDrawn="1"/>
            </p:nvSpPr>
            <p:spPr bwMode="auto">
              <a:xfrm>
                <a:off x="8770938" y="434975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1"/>
              <p:cNvSpPr>
                <a:spLocks noChangeArrowheads="1"/>
              </p:cNvSpPr>
              <p:nvPr userDrawn="1"/>
            </p:nvSpPr>
            <p:spPr bwMode="auto">
              <a:xfrm>
                <a:off x="8583613" y="39052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2"/>
              <p:cNvSpPr>
                <a:spLocks noChangeArrowheads="1"/>
              </p:cNvSpPr>
              <p:nvPr userDrawn="1"/>
            </p:nvSpPr>
            <p:spPr bwMode="auto">
              <a:xfrm>
                <a:off x="8855076" y="41751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3"/>
              <p:cNvSpPr>
                <a:spLocks noChangeArrowheads="1"/>
              </p:cNvSpPr>
              <p:nvPr userDrawn="1"/>
            </p:nvSpPr>
            <p:spPr bwMode="auto">
              <a:xfrm>
                <a:off x="9036051" y="38036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4"/>
              <p:cNvSpPr>
                <a:spLocks noChangeArrowheads="1"/>
              </p:cNvSpPr>
              <p:nvPr userDrawn="1"/>
            </p:nvSpPr>
            <p:spPr bwMode="auto">
              <a:xfrm>
                <a:off x="8267701" y="41084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5"/>
              <p:cNvSpPr>
                <a:spLocks noChangeArrowheads="1"/>
              </p:cNvSpPr>
              <p:nvPr userDrawn="1"/>
            </p:nvSpPr>
            <p:spPr bwMode="auto">
              <a:xfrm>
                <a:off x="7980363" y="4122738"/>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6"/>
              <p:cNvSpPr>
                <a:spLocks noChangeArrowheads="1"/>
              </p:cNvSpPr>
              <p:nvPr userDrawn="1"/>
            </p:nvSpPr>
            <p:spPr bwMode="auto">
              <a:xfrm>
                <a:off x="7526338" y="47529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7"/>
              <p:cNvSpPr>
                <a:spLocks noChangeArrowheads="1"/>
              </p:cNvSpPr>
              <p:nvPr userDrawn="1"/>
            </p:nvSpPr>
            <p:spPr bwMode="auto">
              <a:xfrm>
                <a:off x="7277101" y="3762376"/>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8"/>
              <p:cNvSpPr>
                <a:spLocks noChangeArrowheads="1"/>
              </p:cNvSpPr>
              <p:nvPr userDrawn="1"/>
            </p:nvSpPr>
            <p:spPr bwMode="auto">
              <a:xfrm>
                <a:off x="7212013" y="374650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39"/>
              <p:cNvSpPr>
                <a:spLocks noChangeArrowheads="1"/>
              </p:cNvSpPr>
              <p:nvPr userDrawn="1"/>
            </p:nvSpPr>
            <p:spPr bwMode="auto">
              <a:xfrm>
                <a:off x="7407276" y="37179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0"/>
              <p:cNvSpPr>
                <a:spLocks noChangeArrowheads="1"/>
              </p:cNvSpPr>
              <p:nvPr userDrawn="1"/>
            </p:nvSpPr>
            <p:spPr bwMode="auto">
              <a:xfrm>
                <a:off x="7299326" y="382428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1"/>
              <p:cNvSpPr>
                <a:spLocks noChangeArrowheads="1"/>
              </p:cNvSpPr>
              <p:nvPr userDrawn="1"/>
            </p:nvSpPr>
            <p:spPr bwMode="auto">
              <a:xfrm>
                <a:off x="7399338" y="3817938"/>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2"/>
              <p:cNvSpPr>
                <a:spLocks noChangeArrowheads="1"/>
              </p:cNvSpPr>
              <p:nvPr userDrawn="1"/>
            </p:nvSpPr>
            <p:spPr bwMode="auto">
              <a:xfrm>
                <a:off x="7419976" y="37814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3"/>
              <p:cNvSpPr>
                <a:spLocks noChangeArrowheads="1"/>
              </p:cNvSpPr>
              <p:nvPr userDrawn="1"/>
            </p:nvSpPr>
            <p:spPr bwMode="auto">
              <a:xfrm>
                <a:off x="7243763" y="39020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4"/>
              <p:cNvSpPr>
                <a:spLocks noChangeArrowheads="1"/>
              </p:cNvSpPr>
              <p:nvPr userDrawn="1"/>
            </p:nvSpPr>
            <p:spPr bwMode="auto">
              <a:xfrm>
                <a:off x="7185026" y="402113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5"/>
              <p:cNvSpPr>
                <a:spLocks noChangeArrowheads="1"/>
              </p:cNvSpPr>
              <p:nvPr userDrawn="1"/>
            </p:nvSpPr>
            <p:spPr bwMode="auto">
              <a:xfrm>
                <a:off x="7412038" y="38877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6"/>
              <p:cNvSpPr>
                <a:spLocks noChangeArrowheads="1"/>
              </p:cNvSpPr>
              <p:nvPr userDrawn="1"/>
            </p:nvSpPr>
            <p:spPr bwMode="auto">
              <a:xfrm>
                <a:off x="7445376" y="38195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7"/>
              <p:cNvSpPr>
                <a:spLocks noChangeArrowheads="1"/>
              </p:cNvSpPr>
              <p:nvPr userDrawn="1"/>
            </p:nvSpPr>
            <p:spPr bwMode="auto">
              <a:xfrm>
                <a:off x="7483476" y="3798888"/>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8"/>
              <p:cNvSpPr>
                <a:spLocks noChangeArrowheads="1"/>
              </p:cNvSpPr>
              <p:nvPr userDrawn="1"/>
            </p:nvSpPr>
            <p:spPr bwMode="auto">
              <a:xfrm>
                <a:off x="7483476" y="3840163"/>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49"/>
              <p:cNvSpPr>
                <a:spLocks noChangeArrowheads="1"/>
              </p:cNvSpPr>
              <p:nvPr userDrawn="1"/>
            </p:nvSpPr>
            <p:spPr bwMode="auto">
              <a:xfrm>
                <a:off x="7570788" y="38862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0"/>
              <p:cNvSpPr>
                <a:spLocks noChangeArrowheads="1"/>
              </p:cNvSpPr>
              <p:nvPr userDrawn="1"/>
            </p:nvSpPr>
            <p:spPr bwMode="auto">
              <a:xfrm>
                <a:off x="7529513" y="38608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1"/>
              <p:cNvSpPr>
                <a:spLocks noChangeArrowheads="1"/>
              </p:cNvSpPr>
              <p:nvPr userDrawn="1"/>
            </p:nvSpPr>
            <p:spPr bwMode="auto">
              <a:xfrm>
                <a:off x="7518401" y="37560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2"/>
              <p:cNvSpPr>
                <a:spLocks noChangeArrowheads="1"/>
              </p:cNvSpPr>
              <p:nvPr userDrawn="1"/>
            </p:nvSpPr>
            <p:spPr bwMode="auto">
              <a:xfrm>
                <a:off x="7570788" y="384175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3"/>
              <p:cNvSpPr>
                <a:spLocks noChangeArrowheads="1"/>
              </p:cNvSpPr>
              <p:nvPr userDrawn="1"/>
            </p:nvSpPr>
            <p:spPr bwMode="auto">
              <a:xfrm>
                <a:off x="7524751" y="380523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4"/>
              <p:cNvSpPr>
                <a:spLocks noChangeArrowheads="1"/>
              </p:cNvSpPr>
              <p:nvPr userDrawn="1"/>
            </p:nvSpPr>
            <p:spPr bwMode="auto">
              <a:xfrm>
                <a:off x="7194551" y="39084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5"/>
              <p:cNvSpPr>
                <a:spLocks noChangeArrowheads="1"/>
              </p:cNvSpPr>
              <p:nvPr userDrawn="1"/>
            </p:nvSpPr>
            <p:spPr bwMode="auto">
              <a:xfrm>
                <a:off x="6369051" y="36163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6"/>
              <p:cNvSpPr>
                <a:spLocks noChangeArrowheads="1"/>
              </p:cNvSpPr>
              <p:nvPr userDrawn="1"/>
            </p:nvSpPr>
            <p:spPr bwMode="auto">
              <a:xfrm>
                <a:off x="5876926" y="370840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7"/>
              <p:cNvSpPr>
                <a:spLocks noChangeArrowheads="1"/>
              </p:cNvSpPr>
              <p:nvPr userDrawn="1"/>
            </p:nvSpPr>
            <p:spPr bwMode="auto">
              <a:xfrm>
                <a:off x="5816601" y="40227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8"/>
              <p:cNvSpPr>
                <a:spLocks noChangeArrowheads="1"/>
              </p:cNvSpPr>
              <p:nvPr userDrawn="1"/>
            </p:nvSpPr>
            <p:spPr bwMode="auto">
              <a:xfrm>
                <a:off x="5994401" y="41402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59"/>
              <p:cNvSpPr>
                <a:spLocks noChangeArrowheads="1"/>
              </p:cNvSpPr>
              <p:nvPr userDrawn="1"/>
            </p:nvSpPr>
            <p:spPr bwMode="auto">
              <a:xfrm>
                <a:off x="6489701" y="4441826"/>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0"/>
              <p:cNvSpPr>
                <a:spLocks noChangeArrowheads="1"/>
              </p:cNvSpPr>
              <p:nvPr userDrawn="1"/>
            </p:nvSpPr>
            <p:spPr bwMode="auto">
              <a:xfrm>
                <a:off x="6334126" y="4718051"/>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1"/>
              <p:cNvSpPr>
                <a:spLocks noChangeArrowheads="1"/>
              </p:cNvSpPr>
              <p:nvPr userDrawn="1"/>
            </p:nvSpPr>
            <p:spPr bwMode="auto">
              <a:xfrm>
                <a:off x="7386638" y="3773488"/>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2"/>
              <p:cNvSpPr>
                <a:spLocks noChangeArrowheads="1"/>
              </p:cNvSpPr>
              <p:nvPr userDrawn="1"/>
            </p:nvSpPr>
            <p:spPr bwMode="auto">
              <a:xfrm>
                <a:off x="7367588" y="36210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3"/>
              <p:cNvSpPr>
                <a:spLocks noChangeArrowheads="1"/>
              </p:cNvSpPr>
              <p:nvPr userDrawn="1"/>
            </p:nvSpPr>
            <p:spPr bwMode="auto">
              <a:xfrm>
                <a:off x="7426326" y="3636963"/>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Oval 64"/>
              <p:cNvSpPr>
                <a:spLocks noChangeArrowheads="1"/>
              </p:cNvSpPr>
              <p:nvPr userDrawn="1"/>
            </p:nvSpPr>
            <p:spPr bwMode="auto">
              <a:xfrm>
                <a:off x="7550151" y="3624263"/>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Oval 65"/>
              <p:cNvSpPr>
                <a:spLocks noChangeArrowheads="1"/>
              </p:cNvSpPr>
              <p:nvPr userDrawn="1"/>
            </p:nvSpPr>
            <p:spPr bwMode="auto">
              <a:xfrm>
                <a:off x="7448551" y="37623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Oval 66"/>
              <p:cNvSpPr>
                <a:spLocks noChangeArrowheads="1"/>
              </p:cNvSpPr>
              <p:nvPr userDrawn="1"/>
            </p:nvSpPr>
            <p:spPr bwMode="auto">
              <a:xfrm>
                <a:off x="8636001" y="4324351"/>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Oval 67"/>
              <p:cNvSpPr>
                <a:spLocks noChangeArrowheads="1"/>
              </p:cNvSpPr>
              <p:nvPr userDrawn="1"/>
            </p:nvSpPr>
            <p:spPr bwMode="auto">
              <a:xfrm>
                <a:off x="8670926" y="420370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Oval 68"/>
              <p:cNvSpPr>
                <a:spLocks noChangeArrowheads="1"/>
              </p:cNvSpPr>
              <p:nvPr userDrawn="1"/>
            </p:nvSpPr>
            <p:spPr bwMode="auto">
              <a:xfrm>
                <a:off x="8805863" y="40655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Oval 69"/>
              <p:cNvSpPr>
                <a:spLocks noChangeArrowheads="1"/>
              </p:cNvSpPr>
              <p:nvPr userDrawn="1"/>
            </p:nvSpPr>
            <p:spPr bwMode="auto">
              <a:xfrm>
                <a:off x="7888288" y="4106863"/>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263207" name="think-cell Slide" r:id="rId5" imgW="360" imgH="360" progId="">
                  <p:embed/>
                </p:oleObj>
              </mc:Choice>
              <mc:Fallback>
                <p:oleObj name="think-cell Slide" r:id="rId5" imgW="360" imgH="360" progId="">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9"/>
          <p:cNvSpPr>
            <a:spLocks noChangeArrowheads="1"/>
          </p:cNvSpPr>
          <p:nvPr userDrawn="1">
            <p:custDataLst>
              <p:tags r:id="rId3"/>
            </p:custDataLst>
          </p:nvPr>
        </p:nvSpPr>
        <p:spPr bwMode="gray">
          <a:xfrm>
            <a:off x="5319042" y="29124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gs>
                <a:gs pos="100000">
                  <a:schemeClr val="accent5">
                    <a:lumMod val="60000"/>
                    <a:lumOff val="4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spcBef>
                <a:spcPts val="600"/>
              </a:spcBef>
            </a:pPr>
            <a:r>
              <a:rPr lang="en-US" sz="1000" dirty="0">
                <a:solidFill>
                  <a:schemeClr val="bg1"/>
                </a:solidFill>
                <a:latin typeface="Arial" pitchFamily="34" charset="0"/>
                <a:cs typeface="Arial" pitchFamily="34" charset="0"/>
              </a:rPr>
              <a:t>With almost 140,000 people in over 40 countries, Capgemini is one of the world's foremost providers of consulting, technology and outsourcing services. The Group reported 2013 global revenues of EUR 10.1 billion.</a:t>
            </a:r>
          </a:p>
          <a:p>
            <a:pPr marL="0" indent="0" algn="just">
              <a:spcBef>
                <a:spcPts val="600"/>
              </a:spcBef>
            </a:pPr>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dirty="0">
                <a:solidFill>
                  <a:schemeClr val="bg1"/>
                </a:solidFill>
                <a:latin typeface="Arial" pitchFamily="34" charset="0"/>
                <a:cs typeface="Arial" pitchFamily="34" charset="0"/>
                <a:hlinkClick r:id="rId7"/>
              </a:rPr>
              <a:t>the Collaborative Business Experience™</a:t>
            </a:r>
            <a:r>
              <a:rPr lang="en-US" sz="1000" dirty="0">
                <a:solidFill>
                  <a:schemeClr val="bg1"/>
                </a:solidFill>
                <a:latin typeface="Arial" pitchFamily="34" charset="0"/>
                <a:cs typeface="Arial" pitchFamily="34" charset="0"/>
              </a:rPr>
              <a:t>, and draws on </a:t>
            </a:r>
            <a:r>
              <a:rPr lang="en-US" sz="1000" dirty="0">
                <a:solidFill>
                  <a:schemeClr val="bg1"/>
                </a:solidFill>
                <a:latin typeface="Arial" pitchFamily="34" charset="0"/>
                <a:cs typeface="Arial" pitchFamily="34" charset="0"/>
                <a:hlinkClick r:id="rId8"/>
              </a:rPr>
              <a:t>Rightshore</a:t>
            </a:r>
            <a:r>
              <a:rPr lang="en-US" sz="1000" baseline="30000" dirty="0">
                <a:solidFill>
                  <a:schemeClr val="bg1"/>
                </a:solidFill>
                <a:latin typeface="Arial" pitchFamily="34" charset="0"/>
                <a:cs typeface="Arial" pitchFamily="34" charset="0"/>
                <a:hlinkClick r:id="rId8"/>
              </a:rPr>
              <a:t>®</a:t>
            </a:r>
            <a:r>
              <a:rPr lang="en-US" sz="1000" dirty="0">
                <a:solidFill>
                  <a:schemeClr val="bg1"/>
                </a:solidFill>
                <a:latin typeface="Arial" pitchFamily="34" charset="0"/>
                <a:cs typeface="Arial" pitchFamily="34" charset="0"/>
              </a:rPr>
              <a:t>, its worldwide delivery model.</a:t>
            </a:r>
          </a:p>
          <a:p>
            <a:pPr marL="0" indent="0" algn="just">
              <a:spcBef>
                <a:spcPts val="600"/>
              </a:spcBef>
            </a:pPr>
            <a:r>
              <a:rPr lang="en-US" sz="1000" dirty="0">
                <a:solidFill>
                  <a:schemeClr val="bg1"/>
                </a:solidFill>
                <a:latin typeface="Arial" pitchFamily="34" charset="0"/>
                <a:cs typeface="Arial" pitchFamily="34" charset="0"/>
              </a:rPr>
              <a:t>Learn more about us at </a:t>
            </a:r>
            <a:r>
              <a:rPr lang="en-US" sz="1000" b="1" dirty="0">
                <a:solidFill>
                  <a:schemeClr val="bg1"/>
                </a:solidFill>
                <a:latin typeface="Arial" pitchFamily="34" charset="0"/>
                <a:cs typeface="Arial" pitchFamily="34" charset="0"/>
                <a:hlinkClick r:id="rId9"/>
              </a:rPr>
              <a:t>www.capgemini.com</a:t>
            </a:r>
            <a:r>
              <a:rPr lang="en-US" sz="1000" dirty="0">
                <a:solidFill>
                  <a:schemeClr val="bg1"/>
                </a:solidFill>
                <a:latin typeface="Arial" pitchFamily="34" charset="0"/>
                <a:cs typeface="Arial" pitchFamily="34" charset="0"/>
              </a:rPr>
              <a:t>.</a:t>
            </a:r>
          </a:p>
        </p:txBody>
      </p:sp>
      <p:pic>
        <p:nvPicPr>
          <p:cNvPr id="8" name="Image 337" descr="CBE_Label_ppt.png"/>
          <p:cNvPicPr>
            <a:picLocks noChangeAspect="1"/>
          </p:cNvPicPr>
          <p:nvPr userDrawn="1"/>
        </p:nvPicPr>
        <p:blipFill>
          <a:blip r:embed="rId10" cstate="screen"/>
          <a:stretch>
            <a:fillRect/>
          </a:stretch>
        </p:blipFill>
        <p:spPr>
          <a:xfrm>
            <a:off x="5068804" y="2763611"/>
            <a:ext cx="519572" cy="52250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4231" name="think-cell Slide" r:id="rId4" imgW="360" imgH="360" progId="">
                  <p:embed/>
                </p:oleObj>
              </mc:Choice>
              <mc:Fallback>
                <p:oleObj name="think-cell Slide" r:id="rId4" imgW="360" imgH="360"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26" name="Picture 17" descr="D:\Users\bkp\My Work\ODS\12-29_HR Visuals\1.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b="6772"/>
          <a:stretch/>
        </p:blipFill>
        <p:spPr bwMode="auto">
          <a:xfrm>
            <a:off x="3530" y="462527"/>
            <a:ext cx="9902952" cy="6395473"/>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8" name="Rectangle 7"/>
          <p:cNvSpPr/>
          <p:nvPr userDrawn="1">
            <p:custDataLst>
              <p:tags r:id="rId2"/>
            </p:custDataLst>
          </p:nvPr>
        </p:nvSpPr>
        <p:spPr bwMode="auto">
          <a:xfrm>
            <a:off x="-2382" y="-4761"/>
            <a:ext cx="9908634" cy="306721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106264 w 10562341"/>
              <a:gd name="connsiteY0" fmla="*/ 378062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106264 w 10562341"/>
              <a:gd name="connsiteY7" fmla="*/ 378062 h 3670550"/>
              <a:gd name="connsiteX0" fmla="*/ 0 w 10565230"/>
              <a:gd name="connsiteY0" fmla="*/ 294048 h 3670550"/>
              <a:gd name="connsiteX1" fmla="*/ 10564961 w 10565230"/>
              <a:gd name="connsiteY1" fmla="*/ 0 h 3670550"/>
              <a:gd name="connsiteX2" fmla="*/ 10564046 w 10565230"/>
              <a:gd name="connsiteY2" fmla="*/ 2188720 h 3670550"/>
              <a:gd name="connsiteX3" fmla="*/ 9291483 w 10565230"/>
              <a:gd name="connsiteY3" fmla="*/ 2865485 h 3670550"/>
              <a:gd name="connsiteX4" fmla="*/ 2320447 w 10565230"/>
              <a:gd name="connsiteY4" fmla="*/ 2871894 h 3670550"/>
              <a:gd name="connsiteX5" fmla="*/ 1183778 w 10565230"/>
              <a:gd name="connsiteY5" fmla="*/ 3670550 h 3670550"/>
              <a:gd name="connsiteX6" fmla="*/ 2889 w 10565230"/>
              <a:gd name="connsiteY6" fmla="*/ 2886447 h 3670550"/>
              <a:gd name="connsiteX7" fmla="*/ 0 w 10565230"/>
              <a:gd name="connsiteY7" fmla="*/ 294048 h 3670550"/>
              <a:gd name="connsiteX0" fmla="*/ 30111 w 10562341"/>
              <a:gd name="connsiteY0" fmla="*/ 333430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30111 w 10562341"/>
              <a:gd name="connsiteY7" fmla="*/ 333430 h 3670550"/>
              <a:gd name="connsiteX0" fmla="*/ 0 w 10562693"/>
              <a:gd name="connsiteY0" fmla="*/ 294048 h 3670550"/>
              <a:gd name="connsiteX1" fmla="*/ 10562424 w 10562693"/>
              <a:gd name="connsiteY1" fmla="*/ 0 h 3670550"/>
              <a:gd name="connsiteX2" fmla="*/ 10561509 w 10562693"/>
              <a:gd name="connsiteY2" fmla="*/ 2188720 h 3670550"/>
              <a:gd name="connsiteX3" fmla="*/ 9288946 w 10562693"/>
              <a:gd name="connsiteY3" fmla="*/ 2865485 h 3670550"/>
              <a:gd name="connsiteX4" fmla="*/ 2317910 w 10562693"/>
              <a:gd name="connsiteY4" fmla="*/ 2871894 h 3670550"/>
              <a:gd name="connsiteX5" fmla="*/ 1181241 w 10562693"/>
              <a:gd name="connsiteY5" fmla="*/ 3670550 h 3670550"/>
              <a:gd name="connsiteX6" fmla="*/ 352 w 10562693"/>
              <a:gd name="connsiteY6" fmla="*/ 2886447 h 3670550"/>
              <a:gd name="connsiteX7" fmla="*/ 0 w 10562693"/>
              <a:gd name="connsiteY7" fmla="*/ 294048 h 3670550"/>
              <a:gd name="connsiteX0" fmla="*/ 0 w 10561512"/>
              <a:gd name="connsiteY0" fmla="*/ 10501 h 3387003"/>
              <a:gd name="connsiteX1" fmla="*/ 10227350 w 10561512"/>
              <a:gd name="connsiteY1" fmla="*/ 0 h 3387003"/>
              <a:gd name="connsiteX2" fmla="*/ 10561509 w 10561512"/>
              <a:gd name="connsiteY2" fmla="*/ 1905173 h 3387003"/>
              <a:gd name="connsiteX3" fmla="*/ 9288946 w 10561512"/>
              <a:gd name="connsiteY3" fmla="*/ 2581938 h 3387003"/>
              <a:gd name="connsiteX4" fmla="*/ 2317910 w 10561512"/>
              <a:gd name="connsiteY4" fmla="*/ 2588347 h 3387003"/>
              <a:gd name="connsiteX5" fmla="*/ 1181241 w 10561512"/>
              <a:gd name="connsiteY5" fmla="*/ 3387003 h 3387003"/>
              <a:gd name="connsiteX6" fmla="*/ 352 w 10561512"/>
              <a:gd name="connsiteY6" fmla="*/ 2602900 h 3387003"/>
              <a:gd name="connsiteX7" fmla="*/ 0 w 10561512"/>
              <a:gd name="connsiteY7" fmla="*/ 10501 h 3387003"/>
              <a:gd name="connsiteX0" fmla="*/ 0 w 10565024"/>
              <a:gd name="connsiteY0" fmla="*/ 2624 h 3379126"/>
              <a:gd name="connsiteX1" fmla="*/ 10564962 w 10565024"/>
              <a:gd name="connsiteY1" fmla="*/ 0 h 3379126"/>
              <a:gd name="connsiteX2" fmla="*/ 10561509 w 10565024"/>
              <a:gd name="connsiteY2" fmla="*/ 1897296 h 3379126"/>
              <a:gd name="connsiteX3" fmla="*/ 9288946 w 10565024"/>
              <a:gd name="connsiteY3" fmla="*/ 2574061 h 3379126"/>
              <a:gd name="connsiteX4" fmla="*/ 2317910 w 10565024"/>
              <a:gd name="connsiteY4" fmla="*/ 2580470 h 3379126"/>
              <a:gd name="connsiteX5" fmla="*/ 1181241 w 10565024"/>
              <a:gd name="connsiteY5" fmla="*/ 3379126 h 3379126"/>
              <a:gd name="connsiteX6" fmla="*/ 352 w 10565024"/>
              <a:gd name="connsiteY6" fmla="*/ 2595023 h 3379126"/>
              <a:gd name="connsiteX7" fmla="*/ 0 w 10565024"/>
              <a:gd name="connsiteY7" fmla="*/ 2624 h 3379126"/>
              <a:gd name="connsiteX0" fmla="*/ 0 w 10565025"/>
              <a:gd name="connsiteY0" fmla="*/ 0 h 3376502"/>
              <a:gd name="connsiteX1" fmla="*/ 10564962 w 10565025"/>
              <a:gd name="connsiteY1" fmla="*/ 1 h 3376502"/>
              <a:gd name="connsiteX2" fmla="*/ 10561509 w 10565025"/>
              <a:gd name="connsiteY2" fmla="*/ 1894672 h 3376502"/>
              <a:gd name="connsiteX3" fmla="*/ 9288946 w 10565025"/>
              <a:gd name="connsiteY3" fmla="*/ 2571437 h 3376502"/>
              <a:gd name="connsiteX4" fmla="*/ 2317910 w 10565025"/>
              <a:gd name="connsiteY4" fmla="*/ 2577846 h 3376502"/>
              <a:gd name="connsiteX5" fmla="*/ 1181241 w 10565025"/>
              <a:gd name="connsiteY5" fmla="*/ 3376502 h 3376502"/>
              <a:gd name="connsiteX6" fmla="*/ 352 w 10565025"/>
              <a:gd name="connsiteY6" fmla="*/ 2592399 h 3376502"/>
              <a:gd name="connsiteX7" fmla="*/ 0 w 10565025"/>
              <a:gd name="connsiteY7" fmla="*/ 0 h 3376502"/>
              <a:gd name="connsiteX0" fmla="*/ 0 w 10561516"/>
              <a:gd name="connsiteY0" fmla="*/ 0 h 3376502"/>
              <a:gd name="connsiteX1" fmla="*/ 10402502 w 10561516"/>
              <a:gd name="connsiteY1" fmla="*/ 68263 h 3376502"/>
              <a:gd name="connsiteX2" fmla="*/ 10561509 w 10561516"/>
              <a:gd name="connsiteY2" fmla="*/ 1894672 h 3376502"/>
              <a:gd name="connsiteX3" fmla="*/ 9288946 w 10561516"/>
              <a:gd name="connsiteY3" fmla="*/ 2571437 h 3376502"/>
              <a:gd name="connsiteX4" fmla="*/ 2317910 w 10561516"/>
              <a:gd name="connsiteY4" fmla="*/ 2577846 h 3376502"/>
              <a:gd name="connsiteX5" fmla="*/ 1181241 w 10561516"/>
              <a:gd name="connsiteY5" fmla="*/ 3376502 h 3376502"/>
              <a:gd name="connsiteX6" fmla="*/ 352 w 10561516"/>
              <a:gd name="connsiteY6" fmla="*/ 2592399 h 3376502"/>
              <a:gd name="connsiteX7" fmla="*/ 0 w 10561516"/>
              <a:gd name="connsiteY7" fmla="*/ 0 h 3376502"/>
              <a:gd name="connsiteX0" fmla="*/ 0 w 10562692"/>
              <a:gd name="connsiteY0" fmla="*/ 5249 h 3381751"/>
              <a:gd name="connsiteX1" fmla="*/ 10562423 w 10562692"/>
              <a:gd name="connsiteY1" fmla="*/ 0 h 3381751"/>
              <a:gd name="connsiteX2" fmla="*/ 10561509 w 10562692"/>
              <a:gd name="connsiteY2" fmla="*/ 1899921 h 3381751"/>
              <a:gd name="connsiteX3" fmla="*/ 9288946 w 10562692"/>
              <a:gd name="connsiteY3" fmla="*/ 2576686 h 3381751"/>
              <a:gd name="connsiteX4" fmla="*/ 2317910 w 10562692"/>
              <a:gd name="connsiteY4" fmla="*/ 2583095 h 3381751"/>
              <a:gd name="connsiteX5" fmla="*/ 1181241 w 10562692"/>
              <a:gd name="connsiteY5" fmla="*/ 3381751 h 3381751"/>
              <a:gd name="connsiteX6" fmla="*/ 352 w 10562692"/>
              <a:gd name="connsiteY6" fmla="*/ 2597648 h 3381751"/>
              <a:gd name="connsiteX7" fmla="*/ 0 w 10562692"/>
              <a:gd name="connsiteY7" fmla="*/ 5249 h 338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692" h="3381751">
                <a:moveTo>
                  <a:pt x="0" y="5249"/>
                </a:moveTo>
                <a:lnTo>
                  <a:pt x="10562423" y="0"/>
                </a:lnTo>
                <a:cubicBezTo>
                  <a:pt x="10562936" y="67600"/>
                  <a:pt x="10562763" y="1856506"/>
                  <a:pt x="10561509" y="1899921"/>
                </a:cubicBezTo>
                <a:cubicBezTo>
                  <a:pt x="10084113" y="2571930"/>
                  <a:pt x="9705532" y="2582006"/>
                  <a:pt x="9288946" y="2576686"/>
                </a:cubicBezTo>
                <a:lnTo>
                  <a:pt x="2317910" y="2583095"/>
                </a:lnTo>
                <a:cubicBezTo>
                  <a:pt x="1740696" y="2616237"/>
                  <a:pt x="1372850" y="2918929"/>
                  <a:pt x="1181241" y="3381751"/>
                </a:cubicBezTo>
                <a:cubicBezTo>
                  <a:pt x="882887" y="2677974"/>
                  <a:pt x="278992" y="2596770"/>
                  <a:pt x="352" y="2597648"/>
                </a:cubicBezTo>
                <a:cubicBezTo>
                  <a:pt x="2419" y="2562135"/>
                  <a:pt x="1272" y="100831"/>
                  <a:pt x="0" y="5249"/>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1616" name="think-cell Slide" r:id="rId6" imgW="360" imgH="360" progId="">
                  <p:embed/>
                </p:oleObj>
              </mc:Choice>
              <mc:Fallback>
                <p:oleObj name="think-cell Slide" r:id="rId6" imgW="360" imgH="360" progId="">
                  <p:embed/>
                  <p:pic>
                    <p:nvPicPr>
                      <p:cNvPr id="0"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65150"/>
            <a:ext cx="9906000" cy="1143000"/>
          </a:xfrm>
          <a:prstGeom prst="rect">
            <a:avLst/>
          </a:prstGeom>
        </p:spPr>
        <p:txBody>
          <a:bodyPr lIns="329184" tIns="36576" rIns="36576" bIns="36576" anchor="ctr"/>
          <a:lstStyle>
            <a:lvl1pPr>
              <a:buFontTx/>
              <a:buNone/>
              <a:defRPr sz="4000">
                <a:solidFill>
                  <a:schemeClr val="accent5"/>
                </a:solidFill>
              </a:defRPr>
            </a:lvl1pPr>
          </a:lstStyle>
          <a:p>
            <a:pPr lvl="0"/>
            <a:r>
              <a:rPr lang="en-US" dirty="0"/>
              <a:t>Click to edit Master text style</a:t>
            </a:r>
          </a:p>
        </p:txBody>
      </p:sp>
      <p:pic>
        <p:nvPicPr>
          <p:cNvPr id="27" name="Picture 39" descr="D:\Users\bkp\My Work\ODS\12-29_HR Visuals\Logo.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310663" y="4286490"/>
            <a:ext cx="2831190" cy="767584"/>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7" name="Picture 3" descr="D:\Live_2014\ODS\Dec\30\For-PPT-Template\2.jpg"/>
          <p:cNvPicPr>
            <a:picLocks noChangeAspect="1" noChangeArrowheads="1"/>
          </p:cNvPicPr>
          <p:nvPr userDrawn="1"/>
        </p:nvPicPr>
        <p:blipFill>
          <a:blip r:embed="rId5" cstate="print"/>
          <a:stretch>
            <a:fillRect/>
          </a:stretch>
        </p:blipFill>
        <p:spPr bwMode="auto">
          <a:xfrm>
            <a:off x="3300" y="0"/>
            <a:ext cx="9902952" cy="6860045"/>
          </a:xfrm>
          <a:prstGeom prst="rect">
            <a:avLst/>
          </a:prstGeom>
          <a:noFill/>
          <a:ln>
            <a:noFill/>
          </a:ln>
        </p:spPr>
      </p:pic>
      <p:sp>
        <p:nvSpPr>
          <p:cNvPr id="8" name="Rectangle 7"/>
          <p:cNvSpPr/>
          <p:nvPr userDrawn="1">
            <p:custDataLst>
              <p:tags r:id="rId2"/>
            </p:custDataLst>
          </p:nvPr>
        </p:nvSpPr>
        <p:spPr bwMode="auto">
          <a:xfrm>
            <a:off x="-2382" y="-4761"/>
            <a:ext cx="9908634" cy="306721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106264 w 10562341"/>
              <a:gd name="connsiteY0" fmla="*/ 378062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106264 w 10562341"/>
              <a:gd name="connsiteY7" fmla="*/ 378062 h 3670550"/>
              <a:gd name="connsiteX0" fmla="*/ 0 w 10565230"/>
              <a:gd name="connsiteY0" fmla="*/ 294048 h 3670550"/>
              <a:gd name="connsiteX1" fmla="*/ 10564961 w 10565230"/>
              <a:gd name="connsiteY1" fmla="*/ 0 h 3670550"/>
              <a:gd name="connsiteX2" fmla="*/ 10564046 w 10565230"/>
              <a:gd name="connsiteY2" fmla="*/ 2188720 h 3670550"/>
              <a:gd name="connsiteX3" fmla="*/ 9291483 w 10565230"/>
              <a:gd name="connsiteY3" fmla="*/ 2865485 h 3670550"/>
              <a:gd name="connsiteX4" fmla="*/ 2320447 w 10565230"/>
              <a:gd name="connsiteY4" fmla="*/ 2871894 h 3670550"/>
              <a:gd name="connsiteX5" fmla="*/ 1183778 w 10565230"/>
              <a:gd name="connsiteY5" fmla="*/ 3670550 h 3670550"/>
              <a:gd name="connsiteX6" fmla="*/ 2889 w 10565230"/>
              <a:gd name="connsiteY6" fmla="*/ 2886447 h 3670550"/>
              <a:gd name="connsiteX7" fmla="*/ 0 w 10565230"/>
              <a:gd name="connsiteY7" fmla="*/ 294048 h 3670550"/>
              <a:gd name="connsiteX0" fmla="*/ 30111 w 10562341"/>
              <a:gd name="connsiteY0" fmla="*/ 333430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30111 w 10562341"/>
              <a:gd name="connsiteY7" fmla="*/ 333430 h 3670550"/>
              <a:gd name="connsiteX0" fmla="*/ 0 w 10562693"/>
              <a:gd name="connsiteY0" fmla="*/ 294048 h 3670550"/>
              <a:gd name="connsiteX1" fmla="*/ 10562424 w 10562693"/>
              <a:gd name="connsiteY1" fmla="*/ 0 h 3670550"/>
              <a:gd name="connsiteX2" fmla="*/ 10561509 w 10562693"/>
              <a:gd name="connsiteY2" fmla="*/ 2188720 h 3670550"/>
              <a:gd name="connsiteX3" fmla="*/ 9288946 w 10562693"/>
              <a:gd name="connsiteY3" fmla="*/ 2865485 h 3670550"/>
              <a:gd name="connsiteX4" fmla="*/ 2317910 w 10562693"/>
              <a:gd name="connsiteY4" fmla="*/ 2871894 h 3670550"/>
              <a:gd name="connsiteX5" fmla="*/ 1181241 w 10562693"/>
              <a:gd name="connsiteY5" fmla="*/ 3670550 h 3670550"/>
              <a:gd name="connsiteX6" fmla="*/ 352 w 10562693"/>
              <a:gd name="connsiteY6" fmla="*/ 2886447 h 3670550"/>
              <a:gd name="connsiteX7" fmla="*/ 0 w 10562693"/>
              <a:gd name="connsiteY7" fmla="*/ 294048 h 3670550"/>
              <a:gd name="connsiteX0" fmla="*/ 0 w 10561512"/>
              <a:gd name="connsiteY0" fmla="*/ 10501 h 3387003"/>
              <a:gd name="connsiteX1" fmla="*/ 10227350 w 10561512"/>
              <a:gd name="connsiteY1" fmla="*/ 0 h 3387003"/>
              <a:gd name="connsiteX2" fmla="*/ 10561509 w 10561512"/>
              <a:gd name="connsiteY2" fmla="*/ 1905173 h 3387003"/>
              <a:gd name="connsiteX3" fmla="*/ 9288946 w 10561512"/>
              <a:gd name="connsiteY3" fmla="*/ 2581938 h 3387003"/>
              <a:gd name="connsiteX4" fmla="*/ 2317910 w 10561512"/>
              <a:gd name="connsiteY4" fmla="*/ 2588347 h 3387003"/>
              <a:gd name="connsiteX5" fmla="*/ 1181241 w 10561512"/>
              <a:gd name="connsiteY5" fmla="*/ 3387003 h 3387003"/>
              <a:gd name="connsiteX6" fmla="*/ 352 w 10561512"/>
              <a:gd name="connsiteY6" fmla="*/ 2602900 h 3387003"/>
              <a:gd name="connsiteX7" fmla="*/ 0 w 10561512"/>
              <a:gd name="connsiteY7" fmla="*/ 10501 h 3387003"/>
              <a:gd name="connsiteX0" fmla="*/ 0 w 10565024"/>
              <a:gd name="connsiteY0" fmla="*/ 2624 h 3379126"/>
              <a:gd name="connsiteX1" fmla="*/ 10564962 w 10565024"/>
              <a:gd name="connsiteY1" fmla="*/ 0 h 3379126"/>
              <a:gd name="connsiteX2" fmla="*/ 10561509 w 10565024"/>
              <a:gd name="connsiteY2" fmla="*/ 1897296 h 3379126"/>
              <a:gd name="connsiteX3" fmla="*/ 9288946 w 10565024"/>
              <a:gd name="connsiteY3" fmla="*/ 2574061 h 3379126"/>
              <a:gd name="connsiteX4" fmla="*/ 2317910 w 10565024"/>
              <a:gd name="connsiteY4" fmla="*/ 2580470 h 3379126"/>
              <a:gd name="connsiteX5" fmla="*/ 1181241 w 10565024"/>
              <a:gd name="connsiteY5" fmla="*/ 3379126 h 3379126"/>
              <a:gd name="connsiteX6" fmla="*/ 352 w 10565024"/>
              <a:gd name="connsiteY6" fmla="*/ 2595023 h 3379126"/>
              <a:gd name="connsiteX7" fmla="*/ 0 w 10565024"/>
              <a:gd name="connsiteY7" fmla="*/ 2624 h 3379126"/>
              <a:gd name="connsiteX0" fmla="*/ 0 w 10565025"/>
              <a:gd name="connsiteY0" fmla="*/ 0 h 3376502"/>
              <a:gd name="connsiteX1" fmla="*/ 10564962 w 10565025"/>
              <a:gd name="connsiteY1" fmla="*/ 1 h 3376502"/>
              <a:gd name="connsiteX2" fmla="*/ 10561509 w 10565025"/>
              <a:gd name="connsiteY2" fmla="*/ 1894672 h 3376502"/>
              <a:gd name="connsiteX3" fmla="*/ 9288946 w 10565025"/>
              <a:gd name="connsiteY3" fmla="*/ 2571437 h 3376502"/>
              <a:gd name="connsiteX4" fmla="*/ 2317910 w 10565025"/>
              <a:gd name="connsiteY4" fmla="*/ 2577846 h 3376502"/>
              <a:gd name="connsiteX5" fmla="*/ 1181241 w 10565025"/>
              <a:gd name="connsiteY5" fmla="*/ 3376502 h 3376502"/>
              <a:gd name="connsiteX6" fmla="*/ 352 w 10565025"/>
              <a:gd name="connsiteY6" fmla="*/ 2592399 h 3376502"/>
              <a:gd name="connsiteX7" fmla="*/ 0 w 10565025"/>
              <a:gd name="connsiteY7" fmla="*/ 0 h 3376502"/>
              <a:gd name="connsiteX0" fmla="*/ 0 w 10561516"/>
              <a:gd name="connsiteY0" fmla="*/ 0 h 3376502"/>
              <a:gd name="connsiteX1" fmla="*/ 10402502 w 10561516"/>
              <a:gd name="connsiteY1" fmla="*/ 68263 h 3376502"/>
              <a:gd name="connsiteX2" fmla="*/ 10561509 w 10561516"/>
              <a:gd name="connsiteY2" fmla="*/ 1894672 h 3376502"/>
              <a:gd name="connsiteX3" fmla="*/ 9288946 w 10561516"/>
              <a:gd name="connsiteY3" fmla="*/ 2571437 h 3376502"/>
              <a:gd name="connsiteX4" fmla="*/ 2317910 w 10561516"/>
              <a:gd name="connsiteY4" fmla="*/ 2577846 h 3376502"/>
              <a:gd name="connsiteX5" fmla="*/ 1181241 w 10561516"/>
              <a:gd name="connsiteY5" fmla="*/ 3376502 h 3376502"/>
              <a:gd name="connsiteX6" fmla="*/ 352 w 10561516"/>
              <a:gd name="connsiteY6" fmla="*/ 2592399 h 3376502"/>
              <a:gd name="connsiteX7" fmla="*/ 0 w 10561516"/>
              <a:gd name="connsiteY7" fmla="*/ 0 h 3376502"/>
              <a:gd name="connsiteX0" fmla="*/ 0 w 10562692"/>
              <a:gd name="connsiteY0" fmla="*/ 5249 h 3381751"/>
              <a:gd name="connsiteX1" fmla="*/ 10562423 w 10562692"/>
              <a:gd name="connsiteY1" fmla="*/ 0 h 3381751"/>
              <a:gd name="connsiteX2" fmla="*/ 10561509 w 10562692"/>
              <a:gd name="connsiteY2" fmla="*/ 1899921 h 3381751"/>
              <a:gd name="connsiteX3" fmla="*/ 9288946 w 10562692"/>
              <a:gd name="connsiteY3" fmla="*/ 2576686 h 3381751"/>
              <a:gd name="connsiteX4" fmla="*/ 2317910 w 10562692"/>
              <a:gd name="connsiteY4" fmla="*/ 2583095 h 3381751"/>
              <a:gd name="connsiteX5" fmla="*/ 1181241 w 10562692"/>
              <a:gd name="connsiteY5" fmla="*/ 3381751 h 3381751"/>
              <a:gd name="connsiteX6" fmla="*/ 352 w 10562692"/>
              <a:gd name="connsiteY6" fmla="*/ 2597648 h 3381751"/>
              <a:gd name="connsiteX7" fmla="*/ 0 w 10562692"/>
              <a:gd name="connsiteY7" fmla="*/ 5249 h 338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692" h="3381751">
                <a:moveTo>
                  <a:pt x="0" y="5249"/>
                </a:moveTo>
                <a:lnTo>
                  <a:pt x="10562423" y="0"/>
                </a:lnTo>
                <a:cubicBezTo>
                  <a:pt x="10562936" y="67600"/>
                  <a:pt x="10562763" y="1856506"/>
                  <a:pt x="10561509" y="1899921"/>
                </a:cubicBezTo>
                <a:cubicBezTo>
                  <a:pt x="10084113" y="2571930"/>
                  <a:pt x="9705532" y="2582006"/>
                  <a:pt x="9288946" y="2576686"/>
                </a:cubicBezTo>
                <a:lnTo>
                  <a:pt x="2317910" y="2583095"/>
                </a:lnTo>
                <a:cubicBezTo>
                  <a:pt x="1740696" y="2616237"/>
                  <a:pt x="1372850" y="2918929"/>
                  <a:pt x="1181241" y="3381751"/>
                </a:cubicBezTo>
                <a:cubicBezTo>
                  <a:pt x="882887" y="2677974"/>
                  <a:pt x="278992" y="2596770"/>
                  <a:pt x="352" y="2597648"/>
                </a:cubicBezTo>
                <a:cubicBezTo>
                  <a:pt x="2419" y="2562135"/>
                  <a:pt x="1272" y="100831"/>
                  <a:pt x="0" y="5249"/>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2794" name="think-cell Slide" r:id="rId6" imgW="360" imgH="360" progId="">
                  <p:embed/>
                </p:oleObj>
              </mc:Choice>
              <mc:Fallback>
                <p:oleObj name="think-cell Slide" r:id="rId6" imgW="360" imgH="360" progId="">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65150"/>
            <a:ext cx="9906000" cy="1143000"/>
          </a:xfrm>
          <a:prstGeom prst="rect">
            <a:avLst/>
          </a:prstGeom>
        </p:spPr>
        <p:txBody>
          <a:bodyPr lIns="329184" tIns="36576" rIns="36576" bIns="36576" anchor="ctr"/>
          <a:lstStyle>
            <a:lvl1pPr>
              <a:buFontTx/>
              <a:buNone/>
              <a:defRPr sz="4000">
                <a:solidFill>
                  <a:schemeClr val="accent5"/>
                </a:solidFill>
              </a:defRPr>
            </a:lvl1pPr>
          </a:lstStyle>
          <a:p>
            <a:pPr lvl="0"/>
            <a:r>
              <a:rPr lang="en-US" dirty="0"/>
              <a:t>Click to edit Master text style</a:t>
            </a:r>
          </a:p>
        </p:txBody>
      </p:sp>
      <p:pic>
        <p:nvPicPr>
          <p:cNvPr id="9" name="Picture 39" descr="D:\Users\bkp\My Work\ODS\12-29_HR Visuals\Logo.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310663" y="3183906"/>
            <a:ext cx="2831190" cy="7675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80064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7" name="Picture 2" descr="D:\Users\bkp\My Work\ODS\12-29_HR Visuals\3.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b="3887"/>
          <a:stretch/>
        </p:blipFill>
        <p:spPr bwMode="auto">
          <a:xfrm>
            <a:off x="3530" y="264655"/>
            <a:ext cx="9902952" cy="6593345"/>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8" name="Rectangle 7"/>
          <p:cNvSpPr/>
          <p:nvPr userDrawn="1">
            <p:custDataLst>
              <p:tags r:id="rId2"/>
            </p:custDataLst>
          </p:nvPr>
        </p:nvSpPr>
        <p:spPr bwMode="auto">
          <a:xfrm>
            <a:off x="-2382" y="-4761"/>
            <a:ext cx="9908634" cy="306721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106264 w 10562341"/>
              <a:gd name="connsiteY0" fmla="*/ 378062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106264 w 10562341"/>
              <a:gd name="connsiteY7" fmla="*/ 378062 h 3670550"/>
              <a:gd name="connsiteX0" fmla="*/ 0 w 10565230"/>
              <a:gd name="connsiteY0" fmla="*/ 294048 h 3670550"/>
              <a:gd name="connsiteX1" fmla="*/ 10564961 w 10565230"/>
              <a:gd name="connsiteY1" fmla="*/ 0 h 3670550"/>
              <a:gd name="connsiteX2" fmla="*/ 10564046 w 10565230"/>
              <a:gd name="connsiteY2" fmla="*/ 2188720 h 3670550"/>
              <a:gd name="connsiteX3" fmla="*/ 9291483 w 10565230"/>
              <a:gd name="connsiteY3" fmla="*/ 2865485 h 3670550"/>
              <a:gd name="connsiteX4" fmla="*/ 2320447 w 10565230"/>
              <a:gd name="connsiteY4" fmla="*/ 2871894 h 3670550"/>
              <a:gd name="connsiteX5" fmla="*/ 1183778 w 10565230"/>
              <a:gd name="connsiteY5" fmla="*/ 3670550 h 3670550"/>
              <a:gd name="connsiteX6" fmla="*/ 2889 w 10565230"/>
              <a:gd name="connsiteY6" fmla="*/ 2886447 h 3670550"/>
              <a:gd name="connsiteX7" fmla="*/ 0 w 10565230"/>
              <a:gd name="connsiteY7" fmla="*/ 294048 h 3670550"/>
              <a:gd name="connsiteX0" fmla="*/ 30111 w 10562341"/>
              <a:gd name="connsiteY0" fmla="*/ 333430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30111 w 10562341"/>
              <a:gd name="connsiteY7" fmla="*/ 333430 h 3670550"/>
              <a:gd name="connsiteX0" fmla="*/ 0 w 10562693"/>
              <a:gd name="connsiteY0" fmla="*/ 294048 h 3670550"/>
              <a:gd name="connsiteX1" fmla="*/ 10562424 w 10562693"/>
              <a:gd name="connsiteY1" fmla="*/ 0 h 3670550"/>
              <a:gd name="connsiteX2" fmla="*/ 10561509 w 10562693"/>
              <a:gd name="connsiteY2" fmla="*/ 2188720 h 3670550"/>
              <a:gd name="connsiteX3" fmla="*/ 9288946 w 10562693"/>
              <a:gd name="connsiteY3" fmla="*/ 2865485 h 3670550"/>
              <a:gd name="connsiteX4" fmla="*/ 2317910 w 10562693"/>
              <a:gd name="connsiteY4" fmla="*/ 2871894 h 3670550"/>
              <a:gd name="connsiteX5" fmla="*/ 1181241 w 10562693"/>
              <a:gd name="connsiteY5" fmla="*/ 3670550 h 3670550"/>
              <a:gd name="connsiteX6" fmla="*/ 352 w 10562693"/>
              <a:gd name="connsiteY6" fmla="*/ 2886447 h 3670550"/>
              <a:gd name="connsiteX7" fmla="*/ 0 w 10562693"/>
              <a:gd name="connsiteY7" fmla="*/ 294048 h 3670550"/>
              <a:gd name="connsiteX0" fmla="*/ 0 w 10561512"/>
              <a:gd name="connsiteY0" fmla="*/ 10501 h 3387003"/>
              <a:gd name="connsiteX1" fmla="*/ 10227350 w 10561512"/>
              <a:gd name="connsiteY1" fmla="*/ 0 h 3387003"/>
              <a:gd name="connsiteX2" fmla="*/ 10561509 w 10561512"/>
              <a:gd name="connsiteY2" fmla="*/ 1905173 h 3387003"/>
              <a:gd name="connsiteX3" fmla="*/ 9288946 w 10561512"/>
              <a:gd name="connsiteY3" fmla="*/ 2581938 h 3387003"/>
              <a:gd name="connsiteX4" fmla="*/ 2317910 w 10561512"/>
              <a:gd name="connsiteY4" fmla="*/ 2588347 h 3387003"/>
              <a:gd name="connsiteX5" fmla="*/ 1181241 w 10561512"/>
              <a:gd name="connsiteY5" fmla="*/ 3387003 h 3387003"/>
              <a:gd name="connsiteX6" fmla="*/ 352 w 10561512"/>
              <a:gd name="connsiteY6" fmla="*/ 2602900 h 3387003"/>
              <a:gd name="connsiteX7" fmla="*/ 0 w 10561512"/>
              <a:gd name="connsiteY7" fmla="*/ 10501 h 3387003"/>
              <a:gd name="connsiteX0" fmla="*/ 0 w 10565024"/>
              <a:gd name="connsiteY0" fmla="*/ 2624 h 3379126"/>
              <a:gd name="connsiteX1" fmla="*/ 10564962 w 10565024"/>
              <a:gd name="connsiteY1" fmla="*/ 0 h 3379126"/>
              <a:gd name="connsiteX2" fmla="*/ 10561509 w 10565024"/>
              <a:gd name="connsiteY2" fmla="*/ 1897296 h 3379126"/>
              <a:gd name="connsiteX3" fmla="*/ 9288946 w 10565024"/>
              <a:gd name="connsiteY3" fmla="*/ 2574061 h 3379126"/>
              <a:gd name="connsiteX4" fmla="*/ 2317910 w 10565024"/>
              <a:gd name="connsiteY4" fmla="*/ 2580470 h 3379126"/>
              <a:gd name="connsiteX5" fmla="*/ 1181241 w 10565024"/>
              <a:gd name="connsiteY5" fmla="*/ 3379126 h 3379126"/>
              <a:gd name="connsiteX6" fmla="*/ 352 w 10565024"/>
              <a:gd name="connsiteY6" fmla="*/ 2595023 h 3379126"/>
              <a:gd name="connsiteX7" fmla="*/ 0 w 10565024"/>
              <a:gd name="connsiteY7" fmla="*/ 2624 h 3379126"/>
              <a:gd name="connsiteX0" fmla="*/ 0 w 10565025"/>
              <a:gd name="connsiteY0" fmla="*/ 0 h 3376502"/>
              <a:gd name="connsiteX1" fmla="*/ 10564962 w 10565025"/>
              <a:gd name="connsiteY1" fmla="*/ 1 h 3376502"/>
              <a:gd name="connsiteX2" fmla="*/ 10561509 w 10565025"/>
              <a:gd name="connsiteY2" fmla="*/ 1894672 h 3376502"/>
              <a:gd name="connsiteX3" fmla="*/ 9288946 w 10565025"/>
              <a:gd name="connsiteY3" fmla="*/ 2571437 h 3376502"/>
              <a:gd name="connsiteX4" fmla="*/ 2317910 w 10565025"/>
              <a:gd name="connsiteY4" fmla="*/ 2577846 h 3376502"/>
              <a:gd name="connsiteX5" fmla="*/ 1181241 w 10565025"/>
              <a:gd name="connsiteY5" fmla="*/ 3376502 h 3376502"/>
              <a:gd name="connsiteX6" fmla="*/ 352 w 10565025"/>
              <a:gd name="connsiteY6" fmla="*/ 2592399 h 3376502"/>
              <a:gd name="connsiteX7" fmla="*/ 0 w 10565025"/>
              <a:gd name="connsiteY7" fmla="*/ 0 h 3376502"/>
              <a:gd name="connsiteX0" fmla="*/ 0 w 10561516"/>
              <a:gd name="connsiteY0" fmla="*/ 0 h 3376502"/>
              <a:gd name="connsiteX1" fmla="*/ 10402502 w 10561516"/>
              <a:gd name="connsiteY1" fmla="*/ 68263 h 3376502"/>
              <a:gd name="connsiteX2" fmla="*/ 10561509 w 10561516"/>
              <a:gd name="connsiteY2" fmla="*/ 1894672 h 3376502"/>
              <a:gd name="connsiteX3" fmla="*/ 9288946 w 10561516"/>
              <a:gd name="connsiteY3" fmla="*/ 2571437 h 3376502"/>
              <a:gd name="connsiteX4" fmla="*/ 2317910 w 10561516"/>
              <a:gd name="connsiteY4" fmla="*/ 2577846 h 3376502"/>
              <a:gd name="connsiteX5" fmla="*/ 1181241 w 10561516"/>
              <a:gd name="connsiteY5" fmla="*/ 3376502 h 3376502"/>
              <a:gd name="connsiteX6" fmla="*/ 352 w 10561516"/>
              <a:gd name="connsiteY6" fmla="*/ 2592399 h 3376502"/>
              <a:gd name="connsiteX7" fmla="*/ 0 w 10561516"/>
              <a:gd name="connsiteY7" fmla="*/ 0 h 3376502"/>
              <a:gd name="connsiteX0" fmla="*/ 0 w 10562692"/>
              <a:gd name="connsiteY0" fmla="*/ 5249 h 3381751"/>
              <a:gd name="connsiteX1" fmla="*/ 10562423 w 10562692"/>
              <a:gd name="connsiteY1" fmla="*/ 0 h 3381751"/>
              <a:gd name="connsiteX2" fmla="*/ 10561509 w 10562692"/>
              <a:gd name="connsiteY2" fmla="*/ 1899921 h 3381751"/>
              <a:gd name="connsiteX3" fmla="*/ 9288946 w 10562692"/>
              <a:gd name="connsiteY3" fmla="*/ 2576686 h 3381751"/>
              <a:gd name="connsiteX4" fmla="*/ 2317910 w 10562692"/>
              <a:gd name="connsiteY4" fmla="*/ 2583095 h 3381751"/>
              <a:gd name="connsiteX5" fmla="*/ 1181241 w 10562692"/>
              <a:gd name="connsiteY5" fmla="*/ 3381751 h 3381751"/>
              <a:gd name="connsiteX6" fmla="*/ 352 w 10562692"/>
              <a:gd name="connsiteY6" fmla="*/ 2597648 h 3381751"/>
              <a:gd name="connsiteX7" fmla="*/ 0 w 10562692"/>
              <a:gd name="connsiteY7" fmla="*/ 5249 h 338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692" h="3381751">
                <a:moveTo>
                  <a:pt x="0" y="5249"/>
                </a:moveTo>
                <a:lnTo>
                  <a:pt x="10562423" y="0"/>
                </a:lnTo>
                <a:cubicBezTo>
                  <a:pt x="10562936" y="67600"/>
                  <a:pt x="10562763" y="1856506"/>
                  <a:pt x="10561509" y="1899921"/>
                </a:cubicBezTo>
                <a:cubicBezTo>
                  <a:pt x="10084113" y="2571930"/>
                  <a:pt x="9705532" y="2582006"/>
                  <a:pt x="9288946" y="2576686"/>
                </a:cubicBezTo>
                <a:lnTo>
                  <a:pt x="2317910" y="2583095"/>
                </a:lnTo>
                <a:cubicBezTo>
                  <a:pt x="1740696" y="2616237"/>
                  <a:pt x="1372850" y="2918929"/>
                  <a:pt x="1181241" y="3381751"/>
                </a:cubicBezTo>
                <a:cubicBezTo>
                  <a:pt x="882887" y="2677974"/>
                  <a:pt x="278992" y="2596770"/>
                  <a:pt x="352" y="2597648"/>
                </a:cubicBezTo>
                <a:cubicBezTo>
                  <a:pt x="2419" y="2562135"/>
                  <a:pt x="1272" y="100831"/>
                  <a:pt x="0" y="5249"/>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3821" name="think-cell Slide" r:id="rId6" imgW="360" imgH="360" progId="">
                  <p:embed/>
                </p:oleObj>
              </mc:Choice>
              <mc:Fallback>
                <p:oleObj name="think-cell Slide" r:id="rId6" imgW="360" imgH="360" progId="">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65150"/>
            <a:ext cx="9906000" cy="1143000"/>
          </a:xfrm>
          <a:prstGeom prst="rect">
            <a:avLst/>
          </a:prstGeom>
        </p:spPr>
        <p:txBody>
          <a:bodyPr lIns="329184" tIns="36576" rIns="36576" bIns="36576" anchor="ctr"/>
          <a:lstStyle>
            <a:lvl1pPr>
              <a:buFontTx/>
              <a:buNone/>
              <a:defRPr sz="4000">
                <a:solidFill>
                  <a:schemeClr val="accent5"/>
                </a:solidFill>
              </a:defRPr>
            </a:lvl1pPr>
          </a:lstStyle>
          <a:p>
            <a:pPr lvl="0"/>
            <a:r>
              <a:rPr lang="en-US" dirty="0"/>
              <a:t>Click to edit Master text style</a:t>
            </a:r>
          </a:p>
        </p:txBody>
      </p:sp>
      <p:pic>
        <p:nvPicPr>
          <p:cNvPr id="9" name="Picture 39" descr="D:\Users\bkp\My Work\ODS\12-29_HR Visuals\Logo.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20796" y="4272534"/>
            <a:ext cx="2831190" cy="7675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93807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pic>
        <p:nvPicPr>
          <p:cNvPr id="9" name="Picture 2" descr="D:\Users\bkp\My Work\ODS\12-29_HR Visuals\4.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b="5971"/>
          <a:stretch/>
        </p:blipFill>
        <p:spPr bwMode="auto">
          <a:xfrm>
            <a:off x="3530" y="407531"/>
            <a:ext cx="9902952" cy="645047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p:nvPr userDrawn="1">
            <p:custDataLst>
              <p:tags r:id="rId2"/>
            </p:custDataLst>
          </p:nvPr>
        </p:nvSpPr>
        <p:spPr bwMode="auto">
          <a:xfrm>
            <a:off x="-2382" y="-4761"/>
            <a:ext cx="9908634" cy="306721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106264 w 10562341"/>
              <a:gd name="connsiteY0" fmla="*/ 378062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106264 w 10562341"/>
              <a:gd name="connsiteY7" fmla="*/ 378062 h 3670550"/>
              <a:gd name="connsiteX0" fmla="*/ 0 w 10565230"/>
              <a:gd name="connsiteY0" fmla="*/ 294048 h 3670550"/>
              <a:gd name="connsiteX1" fmla="*/ 10564961 w 10565230"/>
              <a:gd name="connsiteY1" fmla="*/ 0 h 3670550"/>
              <a:gd name="connsiteX2" fmla="*/ 10564046 w 10565230"/>
              <a:gd name="connsiteY2" fmla="*/ 2188720 h 3670550"/>
              <a:gd name="connsiteX3" fmla="*/ 9291483 w 10565230"/>
              <a:gd name="connsiteY3" fmla="*/ 2865485 h 3670550"/>
              <a:gd name="connsiteX4" fmla="*/ 2320447 w 10565230"/>
              <a:gd name="connsiteY4" fmla="*/ 2871894 h 3670550"/>
              <a:gd name="connsiteX5" fmla="*/ 1183778 w 10565230"/>
              <a:gd name="connsiteY5" fmla="*/ 3670550 h 3670550"/>
              <a:gd name="connsiteX6" fmla="*/ 2889 w 10565230"/>
              <a:gd name="connsiteY6" fmla="*/ 2886447 h 3670550"/>
              <a:gd name="connsiteX7" fmla="*/ 0 w 10565230"/>
              <a:gd name="connsiteY7" fmla="*/ 294048 h 3670550"/>
              <a:gd name="connsiteX0" fmla="*/ 30111 w 10562341"/>
              <a:gd name="connsiteY0" fmla="*/ 333430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30111 w 10562341"/>
              <a:gd name="connsiteY7" fmla="*/ 333430 h 3670550"/>
              <a:gd name="connsiteX0" fmla="*/ 0 w 10562693"/>
              <a:gd name="connsiteY0" fmla="*/ 294048 h 3670550"/>
              <a:gd name="connsiteX1" fmla="*/ 10562424 w 10562693"/>
              <a:gd name="connsiteY1" fmla="*/ 0 h 3670550"/>
              <a:gd name="connsiteX2" fmla="*/ 10561509 w 10562693"/>
              <a:gd name="connsiteY2" fmla="*/ 2188720 h 3670550"/>
              <a:gd name="connsiteX3" fmla="*/ 9288946 w 10562693"/>
              <a:gd name="connsiteY3" fmla="*/ 2865485 h 3670550"/>
              <a:gd name="connsiteX4" fmla="*/ 2317910 w 10562693"/>
              <a:gd name="connsiteY4" fmla="*/ 2871894 h 3670550"/>
              <a:gd name="connsiteX5" fmla="*/ 1181241 w 10562693"/>
              <a:gd name="connsiteY5" fmla="*/ 3670550 h 3670550"/>
              <a:gd name="connsiteX6" fmla="*/ 352 w 10562693"/>
              <a:gd name="connsiteY6" fmla="*/ 2886447 h 3670550"/>
              <a:gd name="connsiteX7" fmla="*/ 0 w 10562693"/>
              <a:gd name="connsiteY7" fmla="*/ 294048 h 3670550"/>
              <a:gd name="connsiteX0" fmla="*/ 0 w 10561512"/>
              <a:gd name="connsiteY0" fmla="*/ 10501 h 3387003"/>
              <a:gd name="connsiteX1" fmla="*/ 10227350 w 10561512"/>
              <a:gd name="connsiteY1" fmla="*/ 0 h 3387003"/>
              <a:gd name="connsiteX2" fmla="*/ 10561509 w 10561512"/>
              <a:gd name="connsiteY2" fmla="*/ 1905173 h 3387003"/>
              <a:gd name="connsiteX3" fmla="*/ 9288946 w 10561512"/>
              <a:gd name="connsiteY3" fmla="*/ 2581938 h 3387003"/>
              <a:gd name="connsiteX4" fmla="*/ 2317910 w 10561512"/>
              <a:gd name="connsiteY4" fmla="*/ 2588347 h 3387003"/>
              <a:gd name="connsiteX5" fmla="*/ 1181241 w 10561512"/>
              <a:gd name="connsiteY5" fmla="*/ 3387003 h 3387003"/>
              <a:gd name="connsiteX6" fmla="*/ 352 w 10561512"/>
              <a:gd name="connsiteY6" fmla="*/ 2602900 h 3387003"/>
              <a:gd name="connsiteX7" fmla="*/ 0 w 10561512"/>
              <a:gd name="connsiteY7" fmla="*/ 10501 h 3387003"/>
              <a:gd name="connsiteX0" fmla="*/ 0 w 10565024"/>
              <a:gd name="connsiteY0" fmla="*/ 2624 h 3379126"/>
              <a:gd name="connsiteX1" fmla="*/ 10564962 w 10565024"/>
              <a:gd name="connsiteY1" fmla="*/ 0 h 3379126"/>
              <a:gd name="connsiteX2" fmla="*/ 10561509 w 10565024"/>
              <a:gd name="connsiteY2" fmla="*/ 1897296 h 3379126"/>
              <a:gd name="connsiteX3" fmla="*/ 9288946 w 10565024"/>
              <a:gd name="connsiteY3" fmla="*/ 2574061 h 3379126"/>
              <a:gd name="connsiteX4" fmla="*/ 2317910 w 10565024"/>
              <a:gd name="connsiteY4" fmla="*/ 2580470 h 3379126"/>
              <a:gd name="connsiteX5" fmla="*/ 1181241 w 10565024"/>
              <a:gd name="connsiteY5" fmla="*/ 3379126 h 3379126"/>
              <a:gd name="connsiteX6" fmla="*/ 352 w 10565024"/>
              <a:gd name="connsiteY6" fmla="*/ 2595023 h 3379126"/>
              <a:gd name="connsiteX7" fmla="*/ 0 w 10565024"/>
              <a:gd name="connsiteY7" fmla="*/ 2624 h 3379126"/>
              <a:gd name="connsiteX0" fmla="*/ 0 w 10565025"/>
              <a:gd name="connsiteY0" fmla="*/ 0 h 3376502"/>
              <a:gd name="connsiteX1" fmla="*/ 10564962 w 10565025"/>
              <a:gd name="connsiteY1" fmla="*/ 1 h 3376502"/>
              <a:gd name="connsiteX2" fmla="*/ 10561509 w 10565025"/>
              <a:gd name="connsiteY2" fmla="*/ 1894672 h 3376502"/>
              <a:gd name="connsiteX3" fmla="*/ 9288946 w 10565025"/>
              <a:gd name="connsiteY3" fmla="*/ 2571437 h 3376502"/>
              <a:gd name="connsiteX4" fmla="*/ 2317910 w 10565025"/>
              <a:gd name="connsiteY4" fmla="*/ 2577846 h 3376502"/>
              <a:gd name="connsiteX5" fmla="*/ 1181241 w 10565025"/>
              <a:gd name="connsiteY5" fmla="*/ 3376502 h 3376502"/>
              <a:gd name="connsiteX6" fmla="*/ 352 w 10565025"/>
              <a:gd name="connsiteY6" fmla="*/ 2592399 h 3376502"/>
              <a:gd name="connsiteX7" fmla="*/ 0 w 10565025"/>
              <a:gd name="connsiteY7" fmla="*/ 0 h 3376502"/>
              <a:gd name="connsiteX0" fmla="*/ 0 w 10561516"/>
              <a:gd name="connsiteY0" fmla="*/ 0 h 3376502"/>
              <a:gd name="connsiteX1" fmla="*/ 10402502 w 10561516"/>
              <a:gd name="connsiteY1" fmla="*/ 68263 h 3376502"/>
              <a:gd name="connsiteX2" fmla="*/ 10561509 w 10561516"/>
              <a:gd name="connsiteY2" fmla="*/ 1894672 h 3376502"/>
              <a:gd name="connsiteX3" fmla="*/ 9288946 w 10561516"/>
              <a:gd name="connsiteY3" fmla="*/ 2571437 h 3376502"/>
              <a:gd name="connsiteX4" fmla="*/ 2317910 w 10561516"/>
              <a:gd name="connsiteY4" fmla="*/ 2577846 h 3376502"/>
              <a:gd name="connsiteX5" fmla="*/ 1181241 w 10561516"/>
              <a:gd name="connsiteY5" fmla="*/ 3376502 h 3376502"/>
              <a:gd name="connsiteX6" fmla="*/ 352 w 10561516"/>
              <a:gd name="connsiteY6" fmla="*/ 2592399 h 3376502"/>
              <a:gd name="connsiteX7" fmla="*/ 0 w 10561516"/>
              <a:gd name="connsiteY7" fmla="*/ 0 h 3376502"/>
              <a:gd name="connsiteX0" fmla="*/ 0 w 10562692"/>
              <a:gd name="connsiteY0" fmla="*/ 5249 h 3381751"/>
              <a:gd name="connsiteX1" fmla="*/ 10562423 w 10562692"/>
              <a:gd name="connsiteY1" fmla="*/ 0 h 3381751"/>
              <a:gd name="connsiteX2" fmla="*/ 10561509 w 10562692"/>
              <a:gd name="connsiteY2" fmla="*/ 1899921 h 3381751"/>
              <a:gd name="connsiteX3" fmla="*/ 9288946 w 10562692"/>
              <a:gd name="connsiteY3" fmla="*/ 2576686 h 3381751"/>
              <a:gd name="connsiteX4" fmla="*/ 2317910 w 10562692"/>
              <a:gd name="connsiteY4" fmla="*/ 2583095 h 3381751"/>
              <a:gd name="connsiteX5" fmla="*/ 1181241 w 10562692"/>
              <a:gd name="connsiteY5" fmla="*/ 3381751 h 3381751"/>
              <a:gd name="connsiteX6" fmla="*/ 352 w 10562692"/>
              <a:gd name="connsiteY6" fmla="*/ 2597648 h 3381751"/>
              <a:gd name="connsiteX7" fmla="*/ 0 w 10562692"/>
              <a:gd name="connsiteY7" fmla="*/ 5249 h 338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692" h="3381751">
                <a:moveTo>
                  <a:pt x="0" y="5249"/>
                </a:moveTo>
                <a:lnTo>
                  <a:pt x="10562423" y="0"/>
                </a:lnTo>
                <a:cubicBezTo>
                  <a:pt x="10562936" y="67600"/>
                  <a:pt x="10562763" y="1856506"/>
                  <a:pt x="10561509" y="1899921"/>
                </a:cubicBezTo>
                <a:cubicBezTo>
                  <a:pt x="10084113" y="2571930"/>
                  <a:pt x="9705532" y="2582006"/>
                  <a:pt x="9288946" y="2576686"/>
                </a:cubicBezTo>
                <a:lnTo>
                  <a:pt x="2317910" y="2583095"/>
                </a:lnTo>
                <a:cubicBezTo>
                  <a:pt x="1740696" y="2616237"/>
                  <a:pt x="1372850" y="2918929"/>
                  <a:pt x="1181241" y="3381751"/>
                </a:cubicBezTo>
                <a:cubicBezTo>
                  <a:pt x="882887" y="2677974"/>
                  <a:pt x="278992" y="2596770"/>
                  <a:pt x="352" y="2597648"/>
                </a:cubicBezTo>
                <a:cubicBezTo>
                  <a:pt x="2419" y="2562135"/>
                  <a:pt x="1272" y="100831"/>
                  <a:pt x="0" y="5249"/>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7914" name="think-cell Slide" r:id="rId6" imgW="360" imgH="360" progId="">
                  <p:embed/>
                </p:oleObj>
              </mc:Choice>
              <mc:Fallback>
                <p:oleObj name="think-cell Slide" r:id="rId6" imgW="360" imgH="360" progId="">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65150"/>
            <a:ext cx="9906000" cy="1143000"/>
          </a:xfrm>
          <a:prstGeom prst="rect">
            <a:avLst/>
          </a:prstGeom>
        </p:spPr>
        <p:txBody>
          <a:bodyPr lIns="329184" tIns="36576" rIns="36576" bIns="36576" anchor="ctr"/>
          <a:lstStyle>
            <a:lvl1pPr>
              <a:buFontTx/>
              <a:buNone/>
              <a:defRPr sz="4000">
                <a:solidFill>
                  <a:schemeClr val="accent5"/>
                </a:solidFill>
              </a:defRPr>
            </a:lvl1pPr>
          </a:lstStyle>
          <a:p>
            <a:pPr lvl="0"/>
            <a:r>
              <a:rPr lang="en-US" dirty="0"/>
              <a:t>Click to edit Master text style</a:t>
            </a:r>
          </a:p>
        </p:txBody>
      </p:sp>
      <p:pic>
        <p:nvPicPr>
          <p:cNvPr id="10" name="Picture 39" descr="D:\Users\bkp\My Work\ODS\12-29_HR Visuals\Logo.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69723" y="4565626"/>
            <a:ext cx="2831190" cy="7675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3897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68674" name="Picture 2" descr="D:\Users\bkp\My Work\ODS\12-29_HR Visuals\3.jpg"/>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3530" y="-2045"/>
            <a:ext cx="9902952" cy="6860045"/>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68704" name="think-cell Slide" r:id="rId11" imgW="360" imgH="360" progId="">
                  <p:embed/>
                </p:oleObj>
              </mc:Choice>
              <mc:Fallback>
                <p:oleObj name="think-cell Slide" r:id="rId11" imgW="360" imgH="360" progId="">
                  <p:embed/>
                  <p:pic>
                    <p:nvPicPr>
                      <p:cNvPr id="0" name="Picture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103" descr="C:\Users\UserSim\Desktop\Capgemini\Capgemini_logo_cmyk.png"/>
          <p:cNvPicPr>
            <a:picLocks noChangeAspect="1" noChangeArrowheads="1"/>
          </p:cNvPicPr>
          <p:nvPr userDrawn="1">
            <p:custDataLst>
              <p:tags r:id="rId4"/>
            </p:custDataLst>
          </p:nvPr>
        </p:nvPicPr>
        <p:blipFill>
          <a:blip r:embed="rId13" cstate="email"/>
          <a:srcRect/>
          <a:stretch>
            <a:fillRect/>
          </a:stretch>
        </p:blipFill>
        <p:spPr bwMode="auto">
          <a:xfrm>
            <a:off x="654050" y="692916"/>
            <a:ext cx="2560320" cy="602428"/>
          </a:xfrm>
          <a:prstGeom prst="rect">
            <a:avLst/>
          </a:prstGeom>
          <a:noFill/>
        </p:spPr>
      </p:pic>
      <p:sp>
        <p:nvSpPr>
          <p:cNvPr id="12" name="Rectangle 11"/>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3" name="Picture 104" descr="C:\Users\UserSim\Desktop\Capgemini\moto.emf"/>
          <p:cNvPicPr>
            <a:picLocks noChangeAspect="1" noChangeArrowheads="1"/>
          </p:cNvPicPr>
          <p:nvPr userDrawn="1">
            <p:custDataLst>
              <p:tags r:id="rId6"/>
            </p:custDataLst>
          </p:nvPr>
        </p:nvPicPr>
        <p:blipFill>
          <a:blip r:embed="rId14" cstate="email"/>
          <a:srcRect/>
          <a:stretch>
            <a:fillRect/>
          </a:stretch>
        </p:blipFill>
        <p:spPr bwMode="auto">
          <a:xfrm>
            <a:off x="6677343" y="6527492"/>
            <a:ext cx="2560320" cy="203893"/>
          </a:xfrm>
          <a:prstGeom prst="rect">
            <a:avLst/>
          </a:prstGeom>
          <a:noFill/>
        </p:spPr>
      </p:pic>
      <p:pic>
        <p:nvPicPr>
          <p:cNvPr id="20" name="Picture 39" descr="D:\Users\bkp\My Work\ODS\12-29_HR Visuals\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42505" y="2101525"/>
            <a:ext cx="1720207" cy="466377"/>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Title 1"/>
          <p:cNvSpPr>
            <a:spLocks noGrp="1"/>
          </p:cNvSpPr>
          <p:nvPr>
            <p:ph type="ctrTitle" hasCustomPrompt="1"/>
            <p:custDataLst>
              <p:tags r:id="rId7"/>
            </p:custDataLst>
          </p:nvPr>
        </p:nvSpPr>
        <p:spPr>
          <a:xfrm>
            <a:off x="246533" y="3879095"/>
            <a:ext cx="4160838" cy="1188720"/>
          </a:xfrm>
          <a:effectLst/>
        </p:spPr>
        <p:txBody>
          <a:bodyPr lIns="0" tIns="33059" rIns="33059" bIns="33059"/>
          <a:lstStyle>
            <a:lvl1pPr algn="l">
              <a:defRPr sz="3300" b="0">
                <a:solidFill>
                  <a:schemeClr val="bg1"/>
                </a:solidFill>
                <a:effectLst/>
              </a:defRPr>
            </a:lvl1pPr>
          </a:lstStyle>
          <a:p>
            <a:r>
              <a:rPr lang="en-US" dirty="0"/>
              <a:t>Title of presentation</a:t>
            </a:r>
          </a:p>
        </p:txBody>
      </p:sp>
      <p:sp>
        <p:nvSpPr>
          <p:cNvPr id="22" name="Subtitle 2"/>
          <p:cNvSpPr>
            <a:spLocks noGrp="1"/>
          </p:cNvSpPr>
          <p:nvPr>
            <p:ph type="subTitle" idx="1" hasCustomPrompt="1"/>
            <p:custDataLst>
              <p:tags r:id="rId8"/>
            </p:custDataLst>
          </p:nvPr>
        </p:nvSpPr>
        <p:spPr>
          <a:xfrm>
            <a:off x="246533" y="5103850"/>
            <a:ext cx="4160838" cy="704850"/>
          </a:xfrm>
          <a:effectLst/>
        </p:spPr>
        <p:txBody>
          <a:bodyPr lIns="0" tIns="33059" rIns="33059" bIns="33059"/>
          <a:lstStyle>
            <a:lvl1pPr marL="0" indent="0" algn="l">
              <a:buNone/>
              <a:defRPr sz="2200" b="0">
                <a:solidFill>
                  <a:schemeClr val="bg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Location, date, </a:t>
            </a:r>
            <a:r>
              <a:rPr lang="fr-FR" dirty="0" err="1"/>
              <a:t>author</a:t>
            </a:r>
            <a:endParaRPr lang="fr-FR" dirty="0"/>
          </a:p>
        </p:txBody>
      </p:sp>
    </p:spTree>
    <p:extLst>
      <p:ext uri="{BB962C8B-B14F-4D97-AF65-F5344CB8AC3E}">
        <p14:creationId xmlns:p14="http://schemas.microsoft.com/office/powerpoint/2010/main" val="32830888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pic>
        <p:nvPicPr>
          <p:cNvPr id="9" name="Picture 2" descr="D:\Users\bkp\My Work\ODS\12-29_HR Visuals\5.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b="3579"/>
          <a:stretch/>
        </p:blipFill>
        <p:spPr bwMode="auto">
          <a:xfrm>
            <a:off x="3530" y="243452"/>
            <a:ext cx="9902952" cy="6614547"/>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8" name="Rectangle 7"/>
          <p:cNvSpPr/>
          <p:nvPr userDrawn="1">
            <p:custDataLst>
              <p:tags r:id="rId2"/>
            </p:custDataLst>
          </p:nvPr>
        </p:nvSpPr>
        <p:spPr bwMode="auto">
          <a:xfrm>
            <a:off x="-2382" y="-4761"/>
            <a:ext cx="9908634" cy="306721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106264 w 10562341"/>
              <a:gd name="connsiteY0" fmla="*/ 378062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106264 w 10562341"/>
              <a:gd name="connsiteY7" fmla="*/ 378062 h 3670550"/>
              <a:gd name="connsiteX0" fmla="*/ 0 w 10565230"/>
              <a:gd name="connsiteY0" fmla="*/ 294048 h 3670550"/>
              <a:gd name="connsiteX1" fmla="*/ 10564961 w 10565230"/>
              <a:gd name="connsiteY1" fmla="*/ 0 h 3670550"/>
              <a:gd name="connsiteX2" fmla="*/ 10564046 w 10565230"/>
              <a:gd name="connsiteY2" fmla="*/ 2188720 h 3670550"/>
              <a:gd name="connsiteX3" fmla="*/ 9291483 w 10565230"/>
              <a:gd name="connsiteY3" fmla="*/ 2865485 h 3670550"/>
              <a:gd name="connsiteX4" fmla="*/ 2320447 w 10565230"/>
              <a:gd name="connsiteY4" fmla="*/ 2871894 h 3670550"/>
              <a:gd name="connsiteX5" fmla="*/ 1183778 w 10565230"/>
              <a:gd name="connsiteY5" fmla="*/ 3670550 h 3670550"/>
              <a:gd name="connsiteX6" fmla="*/ 2889 w 10565230"/>
              <a:gd name="connsiteY6" fmla="*/ 2886447 h 3670550"/>
              <a:gd name="connsiteX7" fmla="*/ 0 w 10565230"/>
              <a:gd name="connsiteY7" fmla="*/ 294048 h 3670550"/>
              <a:gd name="connsiteX0" fmla="*/ 30111 w 10562341"/>
              <a:gd name="connsiteY0" fmla="*/ 333430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30111 w 10562341"/>
              <a:gd name="connsiteY7" fmla="*/ 333430 h 3670550"/>
              <a:gd name="connsiteX0" fmla="*/ 0 w 10562693"/>
              <a:gd name="connsiteY0" fmla="*/ 294048 h 3670550"/>
              <a:gd name="connsiteX1" fmla="*/ 10562424 w 10562693"/>
              <a:gd name="connsiteY1" fmla="*/ 0 h 3670550"/>
              <a:gd name="connsiteX2" fmla="*/ 10561509 w 10562693"/>
              <a:gd name="connsiteY2" fmla="*/ 2188720 h 3670550"/>
              <a:gd name="connsiteX3" fmla="*/ 9288946 w 10562693"/>
              <a:gd name="connsiteY3" fmla="*/ 2865485 h 3670550"/>
              <a:gd name="connsiteX4" fmla="*/ 2317910 w 10562693"/>
              <a:gd name="connsiteY4" fmla="*/ 2871894 h 3670550"/>
              <a:gd name="connsiteX5" fmla="*/ 1181241 w 10562693"/>
              <a:gd name="connsiteY5" fmla="*/ 3670550 h 3670550"/>
              <a:gd name="connsiteX6" fmla="*/ 352 w 10562693"/>
              <a:gd name="connsiteY6" fmla="*/ 2886447 h 3670550"/>
              <a:gd name="connsiteX7" fmla="*/ 0 w 10562693"/>
              <a:gd name="connsiteY7" fmla="*/ 294048 h 3670550"/>
              <a:gd name="connsiteX0" fmla="*/ 0 w 10561512"/>
              <a:gd name="connsiteY0" fmla="*/ 10501 h 3387003"/>
              <a:gd name="connsiteX1" fmla="*/ 10227350 w 10561512"/>
              <a:gd name="connsiteY1" fmla="*/ 0 h 3387003"/>
              <a:gd name="connsiteX2" fmla="*/ 10561509 w 10561512"/>
              <a:gd name="connsiteY2" fmla="*/ 1905173 h 3387003"/>
              <a:gd name="connsiteX3" fmla="*/ 9288946 w 10561512"/>
              <a:gd name="connsiteY3" fmla="*/ 2581938 h 3387003"/>
              <a:gd name="connsiteX4" fmla="*/ 2317910 w 10561512"/>
              <a:gd name="connsiteY4" fmla="*/ 2588347 h 3387003"/>
              <a:gd name="connsiteX5" fmla="*/ 1181241 w 10561512"/>
              <a:gd name="connsiteY5" fmla="*/ 3387003 h 3387003"/>
              <a:gd name="connsiteX6" fmla="*/ 352 w 10561512"/>
              <a:gd name="connsiteY6" fmla="*/ 2602900 h 3387003"/>
              <a:gd name="connsiteX7" fmla="*/ 0 w 10561512"/>
              <a:gd name="connsiteY7" fmla="*/ 10501 h 3387003"/>
              <a:gd name="connsiteX0" fmla="*/ 0 w 10565024"/>
              <a:gd name="connsiteY0" fmla="*/ 2624 h 3379126"/>
              <a:gd name="connsiteX1" fmla="*/ 10564962 w 10565024"/>
              <a:gd name="connsiteY1" fmla="*/ 0 h 3379126"/>
              <a:gd name="connsiteX2" fmla="*/ 10561509 w 10565024"/>
              <a:gd name="connsiteY2" fmla="*/ 1897296 h 3379126"/>
              <a:gd name="connsiteX3" fmla="*/ 9288946 w 10565024"/>
              <a:gd name="connsiteY3" fmla="*/ 2574061 h 3379126"/>
              <a:gd name="connsiteX4" fmla="*/ 2317910 w 10565024"/>
              <a:gd name="connsiteY4" fmla="*/ 2580470 h 3379126"/>
              <a:gd name="connsiteX5" fmla="*/ 1181241 w 10565024"/>
              <a:gd name="connsiteY5" fmla="*/ 3379126 h 3379126"/>
              <a:gd name="connsiteX6" fmla="*/ 352 w 10565024"/>
              <a:gd name="connsiteY6" fmla="*/ 2595023 h 3379126"/>
              <a:gd name="connsiteX7" fmla="*/ 0 w 10565024"/>
              <a:gd name="connsiteY7" fmla="*/ 2624 h 3379126"/>
              <a:gd name="connsiteX0" fmla="*/ 0 w 10565025"/>
              <a:gd name="connsiteY0" fmla="*/ 0 h 3376502"/>
              <a:gd name="connsiteX1" fmla="*/ 10564962 w 10565025"/>
              <a:gd name="connsiteY1" fmla="*/ 1 h 3376502"/>
              <a:gd name="connsiteX2" fmla="*/ 10561509 w 10565025"/>
              <a:gd name="connsiteY2" fmla="*/ 1894672 h 3376502"/>
              <a:gd name="connsiteX3" fmla="*/ 9288946 w 10565025"/>
              <a:gd name="connsiteY3" fmla="*/ 2571437 h 3376502"/>
              <a:gd name="connsiteX4" fmla="*/ 2317910 w 10565025"/>
              <a:gd name="connsiteY4" fmla="*/ 2577846 h 3376502"/>
              <a:gd name="connsiteX5" fmla="*/ 1181241 w 10565025"/>
              <a:gd name="connsiteY5" fmla="*/ 3376502 h 3376502"/>
              <a:gd name="connsiteX6" fmla="*/ 352 w 10565025"/>
              <a:gd name="connsiteY6" fmla="*/ 2592399 h 3376502"/>
              <a:gd name="connsiteX7" fmla="*/ 0 w 10565025"/>
              <a:gd name="connsiteY7" fmla="*/ 0 h 3376502"/>
              <a:gd name="connsiteX0" fmla="*/ 0 w 10561516"/>
              <a:gd name="connsiteY0" fmla="*/ 0 h 3376502"/>
              <a:gd name="connsiteX1" fmla="*/ 10402502 w 10561516"/>
              <a:gd name="connsiteY1" fmla="*/ 68263 h 3376502"/>
              <a:gd name="connsiteX2" fmla="*/ 10561509 w 10561516"/>
              <a:gd name="connsiteY2" fmla="*/ 1894672 h 3376502"/>
              <a:gd name="connsiteX3" fmla="*/ 9288946 w 10561516"/>
              <a:gd name="connsiteY3" fmla="*/ 2571437 h 3376502"/>
              <a:gd name="connsiteX4" fmla="*/ 2317910 w 10561516"/>
              <a:gd name="connsiteY4" fmla="*/ 2577846 h 3376502"/>
              <a:gd name="connsiteX5" fmla="*/ 1181241 w 10561516"/>
              <a:gd name="connsiteY5" fmla="*/ 3376502 h 3376502"/>
              <a:gd name="connsiteX6" fmla="*/ 352 w 10561516"/>
              <a:gd name="connsiteY6" fmla="*/ 2592399 h 3376502"/>
              <a:gd name="connsiteX7" fmla="*/ 0 w 10561516"/>
              <a:gd name="connsiteY7" fmla="*/ 0 h 3376502"/>
              <a:gd name="connsiteX0" fmla="*/ 0 w 10562692"/>
              <a:gd name="connsiteY0" fmla="*/ 5249 h 3381751"/>
              <a:gd name="connsiteX1" fmla="*/ 10562423 w 10562692"/>
              <a:gd name="connsiteY1" fmla="*/ 0 h 3381751"/>
              <a:gd name="connsiteX2" fmla="*/ 10561509 w 10562692"/>
              <a:gd name="connsiteY2" fmla="*/ 1899921 h 3381751"/>
              <a:gd name="connsiteX3" fmla="*/ 9288946 w 10562692"/>
              <a:gd name="connsiteY3" fmla="*/ 2576686 h 3381751"/>
              <a:gd name="connsiteX4" fmla="*/ 2317910 w 10562692"/>
              <a:gd name="connsiteY4" fmla="*/ 2583095 h 3381751"/>
              <a:gd name="connsiteX5" fmla="*/ 1181241 w 10562692"/>
              <a:gd name="connsiteY5" fmla="*/ 3381751 h 3381751"/>
              <a:gd name="connsiteX6" fmla="*/ 352 w 10562692"/>
              <a:gd name="connsiteY6" fmla="*/ 2597648 h 3381751"/>
              <a:gd name="connsiteX7" fmla="*/ 0 w 10562692"/>
              <a:gd name="connsiteY7" fmla="*/ 5249 h 338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692" h="3381751">
                <a:moveTo>
                  <a:pt x="0" y="5249"/>
                </a:moveTo>
                <a:lnTo>
                  <a:pt x="10562423" y="0"/>
                </a:lnTo>
                <a:cubicBezTo>
                  <a:pt x="10562936" y="67600"/>
                  <a:pt x="10562763" y="1856506"/>
                  <a:pt x="10561509" y="1899921"/>
                </a:cubicBezTo>
                <a:cubicBezTo>
                  <a:pt x="10084113" y="2571930"/>
                  <a:pt x="9705532" y="2582006"/>
                  <a:pt x="9288946" y="2576686"/>
                </a:cubicBezTo>
                <a:lnTo>
                  <a:pt x="2317910" y="2583095"/>
                </a:lnTo>
                <a:cubicBezTo>
                  <a:pt x="1740696" y="2616237"/>
                  <a:pt x="1372850" y="2918929"/>
                  <a:pt x="1181241" y="3381751"/>
                </a:cubicBezTo>
                <a:cubicBezTo>
                  <a:pt x="882887" y="2677974"/>
                  <a:pt x="278992" y="2596770"/>
                  <a:pt x="352" y="2597648"/>
                </a:cubicBezTo>
                <a:cubicBezTo>
                  <a:pt x="2419" y="2562135"/>
                  <a:pt x="1272" y="100831"/>
                  <a:pt x="0" y="5249"/>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4844" name="think-cell Slide" r:id="rId6" imgW="360" imgH="360" progId="">
                  <p:embed/>
                </p:oleObj>
              </mc:Choice>
              <mc:Fallback>
                <p:oleObj name="think-cell Slide" r:id="rId6" imgW="360" imgH="360" progId="">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65150"/>
            <a:ext cx="9906000" cy="1143000"/>
          </a:xfrm>
          <a:prstGeom prst="rect">
            <a:avLst/>
          </a:prstGeom>
        </p:spPr>
        <p:txBody>
          <a:bodyPr lIns="329184" tIns="36576" rIns="36576" bIns="36576" anchor="ctr"/>
          <a:lstStyle>
            <a:lvl1pPr>
              <a:buFontTx/>
              <a:buNone/>
              <a:defRPr sz="4000">
                <a:solidFill>
                  <a:schemeClr val="accent5"/>
                </a:solidFill>
              </a:defRPr>
            </a:lvl1pPr>
          </a:lstStyle>
          <a:p>
            <a:pPr lvl="0"/>
            <a:r>
              <a:rPr lang="en-US" dirty="0"/>
              <a:t>Click to edit Master text style</a:t>
            </a:r>
          </a:p>
        </p:txBody>
      </p:sp>
      <p:pic>
        <p:nvPicPr>
          <p:cNvPr id="10" name="Picture 39" descr="D:\Users\bkp\My Work\ODS\12-29_HR Visuals\Logo.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97637" y="4677279"/>
            <a:ext cx="2831190" cy="7675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768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pic>
        <p:nvPicPr>
          <p:cNvPr id="7" name="Picture 2" descr="D:\Users\bkp\My Work\ODS\12-29_HR Visuals\6.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b="4967"/>
          <a:stretch/>
        </p:blipFill>
        <p:spPr bwMode="auto">
          <a:xfrm>
            <a:off x="3530" y="338703"/>
            <a:ext cx="9902952" cy="6519298"/>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8" name="Rectangle 7"/>
          <p:cNvSpPr/>
          <p:nvPr userDrawn="1">
            <p:custDataLst>
              <p:tags r:id="rId2"/>
            </p:custDataLst>
          </p:nvPr>
        </p:nvSpPr>
        <p:spPr bwMode="auto">
          <a:xfrm>
            <a:off x="-2382" y="-4761"/>
            <a:ext cx="9908634" cy="306721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106264 w 10562341"/>
              <a:gd name="connsiteY0" fmla="*/ 378062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106264 w 10562341"/>
              <a:gd name="connsiteY7" fmla="*/ 378062 h 3670550"/>
              <a:gd name="connsiteX0" fmla="*/ 0 w 10565230"/>
              <a:gd name="connsiteY0" fmla="*/ 294048 h 3670550"/>
              <a:gd name="connsiteX1" fmla="*/ 10564961 w 10565230"/>
              <a:gd name="connsiteY1" fmla="*/ 0 h 3670550"/>
              <a:gd name="connsiteX2" fmla="*/ 10564046 w 10565230"/>
              <a:gd name="connsiteY2" fmla="*/ 2188720 h 3670550"/>
              <a:gd name="connsiteX3" fmla="*/ 9291483 w 10565230"/>
              <a:gd name="connsiteY3" fmla="*/ 2865485 h 3670550"/>
              <a:gd name="connsiteX4" fmla="*/ 2320447 w 10565230"/>
              <a:gd name="connsiteY4" fmla="*/ 2871894 h 3670550"/>
              <a:gd name="connsiteX5" fmla="*/ 1183778 w 10565230"/>
              <a:gd name="connsiteY5" fmla="*/ 3670550 h 3670550"/>
              <a:gd name="connsiteX6" fmla="*/ 2889 w 10565230"/>
              <a:gd name="connsiteY6" fmla="*/ 2886447 h 3670550"/>
              <a:gd name="connsiteX7" fmla="*/ 0 w 10565230"/>
              <a:gd name="connsiteY7" fmla="*/ 294048 h 3670550"/>
              <a:gd name="connsiteX0" fmla="*/ 30111 w 10562341"/>
              <a:gd name="connsiteY0" fmla="*/ 333430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30111 w 10562341"/>
              <a:gd name="connsiteY7" fmla="*/ 333430 h 3670550"/>
              <a:gd name="connsiteX0" fmla="*/ 0 w 10562693"/>
              <a:gd name="connsiteY0" fmla="*/ 294048 h 3670550"/>
              <a:gd name="connsiteX1" fmla="*/ 10562424 w 10562693"/>
              <a:gd name="connsiteY1" fmla="*/ 0 h 3670550"/>
              <a:gd name="connsiteX2" fmla="*/ 10561509 w 10562693"/>
              <a:gd name="connsiteY2" fmla="*/ 2188720 h 3670550"/>
              <a:gd name="connsiteX3" fmla="*/ 9288946 w 10562693"/>
              <a:gd name="connsiteY3" fmla="*/ 2865485 h 3670550"/>
              <a:gd name="connsiteX4" fmla="*/ 2317910 w 10562693"/>
              <a:gd name="connsiteY4" fmla="*/ 2871894 h 3670550"/>
              <a:gd name="connsiteX5" fmla="*/ 1181241 w 10562693"/>
              <a:gd name="connsiteY5" fmla="*/ 3670550 h 3670550"/>
              <a:gd name="connsiteX6" fmla="*/ 352 w 10562693"/>
              <a:gd name="connsiteY6" fmla="*/ 2886447 h 3670550"/>
              <a:gd name="connsiteX7" fmla="*/ 0 w 10562693"/>
              <a:gd name="connsiteY7" fmla="*/ 294048 h 3670550"/>
              <a:gd name="connsiteX0" fmla="*/ 0 w 10561512"/>
              <a:gd name="connsiteY0" fmla="*/ 10501 h 3387003"/>
              <a:gd name="connsiteX1" fmla="*/ 10227350 w 10561512"/>
              <a:gd name="connsiteY1" fmla="*/ 0 h 3387003"/>
              <a:gd name="connsiteX2" fmla="*/ 10561509 w 10561512"/>
              <a:gd name="connsiteY2" fmla="*/ 1905173 h 3387003"/>
              <a:gd name="connsiteX3" fmla="*/ 9288946 w 10561512"/>
              <a:gd name="connsiteY3" fmla="*/ 2581938 h 3387003"/>
              <a:gd name="connsiteX4" fmla="*/ 2317910 w 10561512"/>
              <a:gd name="connsiteY4" fmla="*/ 2588347 h 3387003"/>
              <a:gd name="connsiteX5" fmla="*/ 1181241 w 10561512"/>
              <a:gd name="connsiteY5" fmla="*/ 3387003 h 3387003"/>
              <a:gd name="connsiteX6" fmla="*/ 352 w 10561512"/>
              <a:gd name="connsiteY6" fmla="*/ 2602900 h 3387003"/>
              <a:gd name="connsiteX7" fmla="*/ 0 w 10561512"/>
              <a:gd name="connsiteY7" fmla="*/ 10501 h 3387003"/>
              <a:gd name="connsiteX0" fmla="*/ 0 w 10565024"/>
              <a:gd name="connsiteY0" fmla="*/ 2624 h 3379126"/>
              <a:gd name="connsiteX1" fmla="*/ 10564962 w 10565024"/>
              <a:gd name="connsiteY1" fmla="*/ 0 h 3379126"/>
              <a:gd name="connsiteX2" fmla="*/ 10561509 w 10565024"/>
              <a:gd name="connsiteY2" fmla="*/ 1897296 h 3379126"/>
              <a:gd name="connsiteX3" fmla="*/ 9288946 w 10565024"/>
              <a:gd name="connsiteY3" fmla="*/ 2574061 h 3379126"/>
              <a:gd name="connsiteX4" fmla="*/ 2317910 w 10565024"/>
              <a:gd name="connsiteY4" fmla="*/ 2580470 h 3379126"/>
              <a:gd name="connsiteX5" fmla="*/ 1181241 w 10565024"/>
              <a:gd name="connsiteY5" fmla="*/ 3379126 h 3379126"/>
              <a:gd name="connsiteX6" fmla="*/ 352 w 10565024"/>
              <a:gd name="connsiteY6" fmla="*/ 2595023 h 3379126"/>
              <a:gd name="connsiteX7" fmla="*/ 0 w 10565024"/>
              <a:gd name="connsiteY7" fmla="*/ 2624 h 3379126"/>
              <a:gd name="connsiteX0" fmla="*/ 0 w 10565025"/>
              <a:gd name="connsiteY0" fmla="*/ 0 h 3376502"/>
              <a:gd name="connsiteX1" fmla="*/ 10564962 w 10565025"/>
              <a:gd name="connsiteY1" fmla="*/ 1 h 3376502"/>
              <a:gd name="connsiteX2" fmla="*/ 10561509 w 10565025"/>
              <a:gd name="connsiteY2" fmla="*/ 1894672 h 3376502"/>
              <a:gd name="connsiteX3" fmla="*/ 9288946 w 10565025"/>
              <a:gd name="connsiteY3" fmla="*/ 2571437 h 3376502"/>
              <a:gd name="connsiteX4" fmla="*/ 2317910 w 10565025"/>
              <a:gd name="connsiteY4" fmla="*/ 2577846 h 3376502"/>
              <a:gd name="connsiteX5" fmla="*/ 1181241 w 10565025"/>
              <a:gd name="connsiteY5" fmla="*/ 3376502 h 3376502"/>
              <a:gd name="connsiteX6" fmla="*/ 352 w 10565025"/>
              <a:gd name="connsiteY6" fmla="*/ 2592399 h 3376502"/>
              <a:gd name="connsiteX7" fmla="*/ 0 w 10565025"/>
              <a:gd name="connsiteY7" fmla="*/ 0 h 3376502"/>
              <a:gd name="connsiteX0" fmla="*/ 0 w 10561516"/>
              <a:gd name="connsiteY0" fmla="*/ 0 h 3376502"/>
              <a:gd name="connsiteX1" fmla="*/ 10402502 w 10561516"/>
              <a:gd name="connsiteY1" fmla="*/ 68263 h 3376502"/>
              <a:gd name="connsiteX2" fmla="*/ 10561509 w 10561516"/>
              <a:gd name="connsiteY2" fmla="*/ 1894672 h 3376502"/>
              <a:gd name="connsiteX3" fmla="*/ 9288946 w 10561516"/>
              <a:gd name="connsiteY3" fmla="*/ 2571437 h 3376502"/>
              <a:gd name="connsiteX4" fmla="*/ 2317910 w 10561516"/>
              <a:gd name="connsiteY4" fmla="*/ 2577846 h 3376502"/>
              <a:gd name="connsiteX5" fmla="*/ 1181241 w 10561516"/>
              <a:gd name="connsiteY5" fmla="*/ 3376502 h 3376502"/>
              <a:gd name="connsiteX6" fmla="*/ 352 w 10561516"/>
              <a:gd name="connsiteY6" fmla="*/ 2592399 h 3376502"/>
              <a:gd name="connsiteX7" fmla="*/ 0 w 10561516"/>
              <a:gd name="connsiteY7" fmla="*/ 0 h 3376502"/>
              <a:gd name="connsiteX0" fmla="*/ 0 w 10562692"/>
              <a:gd name="connsiteY0" fmla="*/ 5249 h 3381751"/>
              <a:gd name="connsiteX1" fmla="*/ 10562423 w 10562692"/>
              <a:gd name="connsiteY1" fmla="*/ 0 h 3381751"/>
              <a:gd name="connsiteX2" fmla="*/ 10561509 w 10562692"/>
              <a:gd name="connsiteY2" fmla="*/ 1899921 h 3381751"/>
              <a:gd name="connsiteX3" fmla="*/ 9288946 w 10562692"/>
              <a:gd name="connsiteY3" fmla="*/ 2576686 h 3381751"/>
              <a:gd name="connsiteX4" fmla="*/ 2317910 w 10562692"/>
              <a:gd name="connsiteY4" fmla="*/ 2583095 h 3381751"/>
              <a:gd name="connsiteX5" fmla="*/ 1181241 w 10562692"/>
              <a:gd name="connsiteY5" fmla="*/ 3381751 h 3381751"/>
              <a:gd name="connsiteX6" fmla="*/ 352 w 10562692"/>
              <a:gd name="connsiteY6" fmla="*/ 2597648 h 3381751"/>
              <a:gd name="connsiteX7" fmla="*/ 0 w 10562692"/>
              <a:gd name="connsiteY7" fmla="*/ 5249 h 338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692" h="3381751">
                <a:moveTo>
                  <a:pt x="0" y="5249"/>
                </a:moveTo>
                <a:lnTo>
                  <a:pt x="10562423" y="0"/>
                </a:lnTo>
                <a:cubicBezTo>
                  <a:pt x="10562936" y="67600"/>
                  <a:pt x="10562763" y="1856506"/>
                  <a:pt x="10561509" y="1899921"/>
                </a:cubicBezTo>
                <a:cubicBezTo>
                  <a:pt x="10084113" y="2571930"/>
                  <a:pt x="9705532" y="2582006"/>
                  <a:pt x="9288946" y="2576686"/>
                </a:cubicBezTo>
                <a:lnTo>
                  <a:pt x="2317910" y="2583095"/>
                </a:lnTo>
                <a:cubicBezTo>
                  <a:pt x="1740696" y="2616237"/>
                  <a:pt x="1372850" y="2918929"/>
                  <a:pt x="1181241" y="3381751"/>
                </a:cubicBezTo>
                <a:cubicBezTo>
                  <a:pt x="882887" y="2677974"/>
                  <a:pt x="278992" y="2596770"/>
                  <a:pt x="352" y="2597648"/>
                </a:cubicBezTo>
                <a:cubicBezTo>
                  <a:pt x="2419" y="2562135"/>
                  <a:pt x="1272" y="100831"/>
                  <a:pt x="0" y="5249"/>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866" name="think-cell Slide" r:id="rId6" imgW="360" imgH="360" progId="">
                  <p:embed/>
                </p:oleObj>
              </mc:Choice>
              <mc:Fallback>
                <p:oleObj name="think-cell Slide" r:id="rId6" imgW="360" imgH="360" progId="">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65150"/>
            <a:ext cx="9906000" cy="1143000"/>
          </a:xfrm>
          <a:prstGeom prst="rect">
            <a:avLst/>
          </a:prstGeom>
        </p:spPr>
        <p:txBody>
          <a:bodyPr lIns="329184" tIns="36576" rIns="36576" bIns="36576" anchor="ctr"/>
          <a:lstStyle>
            <a:lvl1pPr>
              <a:buFontTx/>
              <a:buNone/>
              <a:defRPr sz="4000">
                <a:solidFill>
                  <a:schemeClr val="accent5"/>
                </a:solidFill>
              </a:defRPr>
            </a:lvl1pPr>
          </a:lstStyle>
          <a:p>
            <a:pPr lvl="0"/>
            <a:r>
              <a:rPr lang="en-US" dirty="0"/>
              <a:t>Click to edit Master text style</a:t>
            </a:r>
          </a:p>
        </p:txBody>
      </p:sp>
      <p:pic>
        <p:nvPicPr>
          <p:cNvPr id="10" name="Picture 39" descr="D:\Users\bkp\My Work\ODS\12-29_HR Visuals\Logo.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51012" y="4523754"/>
            <a:ext cx="2831190" cy="7675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6596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669698" name="Picture 2" descr="D:\Users\bkp\My Work\ODS\12-29_HR Visuals\4.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3530" y="-2045"/>
            <a:ext cx="9902952" cy="6860045"/>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69727" name="think-cell Slide" r:id="rId11" imgW="360" imgH="360" progId="">
                  <p:embed/>
                </p:oleObj>
              </mc:Choice>
              <mc:Fallback>
                <p:oleObj name="think-cell Slide" r:id="rId11" imgW="360" imgH="360" progId="">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4"/>
            </p:custDataLst>
          </p:nvPr>
        </p:nvSpPr>
        <p:spPr>
          <a:xfrm>
            <a:off x="246533" y="3879095"/>
            <a:ext cx="4160838" cy="1188720"/>
          </a:xfrm>
          <a:effectLst/>
        </p:spPr>
        <p:txBody>
          <a:bodyPr lIns="0" tIns="33059" rIns="33059" bIns="33059"/>
          <a:lstStyle>
            <a:lvl1pPr algn="l">
              <a:defRPr sz="3300" b="0">
                <a:solidFill>
                  <a:schemeClr val="bg1"/>
                </a:solidFill>
                <a:effectLst/>
              </a:defRPr>
            </a:lvl1pPr>
          </a:lstStyle>
          <a:p>
            <a:r>
              <a:rPr lang="en-US" dirty="0"/>
              <a:t>Title of presentation</a:t>
            </a:r>
          </a:p>
        </p:txBody>
      </p:sp>
      <p:sp>
        <p:nvSpPr>
          <p:cNvPr id="3" name="Subtitle 2"/>
          <p:cNvSpPr>
            <a:spLocks noGrp="1"/>
          </p:cNvSpPr>
          <p:nvPr>
            <p:ph type="subTitle" idx="1" hasCustomPrompt="1"/>
            <p:custDataLst>
              <p:tags r:id="rId5"/>
            </p:custDataLst>
          </p:nvPr>
        </p:nvSpPr>
        <p:spPr>
          <a:xfrm>
            <a:off x="246533" y="5103850"/>
            <a:ext cx="4160838" cy="704850"/>
          </a:xfrm>
          <a:effectLst/>
        </p:spPr>
        <p:txBody>
          <a:bodyPr lIns="0" tIns="33059" rIns="33059" bIns="33059"/>
          <a:lstStyle>
            <a:lvl1pPr marL="0" indent="0" algn="l">
              <a:buNone/>
              <a:defRPr sz="2200" b="0">
                <a:solidFill>
                  <a:schemeClr val="bg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Location, date, </a:t>
            </a:r>
            <a:r>
              <a:rPr lang="fr-FR" dirty="0" err="1"/>
              <a:t>author</a:t>
            </a:r>
            <a:endParaRPr lang="fr-FR" dirty="0"/>
          </a:p>
        </p:txBody>
      </p:sp>
      <p:pic>
        <p:nvPicPr>
          <p:cNvPr id="15"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654050" y="692916"/>
            <a:ext cx="2560320" cy="602428"/>
          </a:xfrm>
          <a:prstGeom prst="rect">
            <a:avLst/>
          </a:prstGeom>
          <a:noFill/>
        </p:spPr>
      </p:pic>
      <p:sp>
        <p:nvSpPr>
          <p:cNvPr id="12" name="Rectangle 11"/>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3"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6677343" y="6527492"/>
            <a:ext cx="2560320" cy="203893"/>
          </a:xfrm>
          <a:prstGeom prst="rect">
            <a:avLst/>
          </a:prstGeom>
          <a:noFill/>
        </p:spPr>
      </p:pic>
      <p:pic>
        <p:nvPicPr>
          <p:cNvPr id="20" name="Picture 39" descr="D:\Users\bkp\My Work\ODS\12-29_HR Visuals\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42505" y="2101525"/>
            <a:ext cx="1720207" cy="46637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8935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670722" name="Picture 2" descr="D:\Users\bkp\My Work\ODS\12-29_HR Visuals\5.jpg"/>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3530" y="0"/>
            <a:ext cx="9902952" cy="6860045"/>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70751" name="think-cell Slide" r:id="rId11" imgW="360" imgH="360" progId="">
                  <p:embed/>
                </p:oleObj>
              </mc:Choice>
              <mc:Fallback>
                <p:oleObj name="think-cell Slide" r:id="rId11" imgW="360" imgH="360" progId="">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103" descr="C:\Users\UserSim\Desktop\Capgemini\Capgemini_logo_cmyk.png"/>
          <p:cNvPicPr>
            <a:picLocks noChangeAspect="1" noChangeArrowheads="1"/>
          </p:cNvPicPr>
          <p:nvPr userDrawn="1">
            <p:custDataLst>
              <p:tags r:id="rId4"/>
            </p:custDataLst>
          </p:nvPr>
        </p:nvPicPr>
        <p:blipFill>
          <a:blip r:embed="rId13" cstate="email"/>
          <a:srcRect/>
          <a:stretch>
            <a:fillRect/>
          </a:stretch>
        </p:blipFill>
        <p:spPr bwMode="auto">
          <a:xfrm>
            <a:off x="654050" y="692916"/>
            <a:ext cx="2560320" cy="602428"/>
          </a:xfrm>
          <a:prstGeom prst="rect">
            <a:avLst/>
          </a:prstGeom>
          <a:noFill/>
        </p:spPr>
      </p:pic>
      <p:sp>
        <p:nvSpPr>
          <p:cNvPr id="12" name="Rectangle 11"/>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3" name="Picture 104" descr="C:\Users\UserSim\Desktop\Capgemini\moto.emf"/>
          <p:cNvPicPr>
            <a:picLocks noChangeAspect="1" noChangeArrowheads="1"/>
          </p:cNvPicPr>
          <p:nvPr userDrawn="1">
            <p:custDataLst>
              <p:tags r:id="rId6"/>
            </p:custDataLst>
          </p:nvPr>
        </p:nvPicPr>
        <p:blipFill>
          <a:blip r:embed="rId14" cstate="email"/>
          <a:srcRect/>
          <a:stretch>
            <a:fillRect/>
          </a:stretch>
        </p:blipFill>
        <p:spPr bwMode="auto">
          <a:xfrm>
            <a:off x="6677343" y="6527492"/>
            <a:ext cx="2560320" cy="203893"/>
          </a:xfrm>
          <a:prstGeom prst="rect">
            <a:avLst/>
          </a:prstGeom>
          <a:noFill/>
        </p:spPr>
      </p:pic>
      <p:pic>
        <p:nvPicPr>
          <p:cNvPr id="19" name="Picture 39" descr="D:\Users\bkp\My Work\ODS\12-29_HR Visuals\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42505" y="2101525"/>
            <a:ext cx="1720207" cy="466377"/>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itle 1"/>
          <p:cNvSpPr>
            <a:spLocks noGrp="1"/>
          </p:cNvSpPr>
          <p:nvPr>
            <p:ph type="ctrTitle" hasCustomPrompt="1"/>
            <p:custDataLst>
              <p:tags r:id="rId7"/>
            </p:custDataLst>
          </p:nvPr>
        </p:nvSpPr>
        <p:spPr>
          <a:xfrm>
            <a:off x="246533" y="3879095"/>
            <a:ext cx="4160838" cy="1188720"/>
          </a:xfrm>
          <a:effectLst/>
        </p:spPr>
        <p:txBody>
          <a:bodyPr lIns="0" tIns="33059" rIns="33059" bIns="33059"/>
          <a:lstStyle>
            <a:lvl1pPr algn="l">
              <a:defRPr sz="3300" b="0">
                <a:solidFill>
                  <a:schemeClr val="bg1"/>
                </a:solidFill>
                <a:effectLst/>
              </a:defRPr>
            </a:lvl1pPr>
          </a:lstStyle>
          <a:p>
            <a:r>
              <a:rPr lang="en-US" dirty="0"/>
              <a:t>Title of presentation</a:t>
            </a:r>
          </a:p>
        </p:txBody>
      </p:sp>
      <p:sp>
        <p:nvSpPr>
          <p:cNvPr id="21" name="Subtitle 2"/>
          <p:cNvSpPr>
            <a:spLocks noGrp="1"/>
          </p:cNvSpPr>
          <p:nvPr>
            <p:ph type="subTitle" idx="1" hasCustomPrompt="1"/>
            <p:custDataLst>
              <p:tags r:id="rId8"/>
            </p:custDataLst>
          </p:nvPr>
        </p:nvSpPr>
        <p:spPr>
          <a:xfrm>
            <a:off x="246533" y="5103850"/>
            <a:ext cx="4160838" cy="704850"/>
          </a:xfrm>
          <a:effectLst/>
        </p:spPr>
        <p:txBody>
          <a:bodyPr lIns="0" tIns="33059" rIns="33059" bIns="33059"/>
          <a:lstStyle>
            <a:lvl1pPr marL="0" indent="0" algn="l">
              <a:buNone/>
              <a:defRPr sz="2200" b="0">
                <a:solidFill>
                  <a:schemeClr val="bg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Location, date, </a:t>
            </a:r>
            <a:r>
              <a:rPr lang="fr-FR" dirty="0" err="1"/>
              <a:t>author</a:t>
            </a:r>
            <a:endParaRPr lang="fr-FR" dirty="0"/>
          </a:p>
        </p:txBody>
      </p:sp>
    </p:spTree>
    <p:extLst>
      <p:ext uri="{BB962C8B-B14F-4D97-AF65-F5344CB8AC3E}">
        <p14:creationId xmlns:p14="http://schemas.microsoft.com/office/powerpoint/2010/main" val="52729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pic>
        <p:nvPicPr>
          <p:cNvPr id="671746" name="Picture 2" descr="D:\Users\bkp\My Work\ODS\12-29_HR Visuals\6.jpg"/>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3530" y="-2045"/>
            <a:ext cx="9902952" cy="6860045"/>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71775" name="think-cell Slide" r:id="rId11" imgW="360" imgH="360" progId="">
                  <p:embed/>
                </p:oleObj>
              </mc:Choice>
              <mc:Fallback>
                <p:oleObj name="think-cell Slide" r:id="rId11" imgW="360" imgH="360" progId="">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103" descr="C:\Users\UserSim\Desktop\Capgemini\Capgemini_logo_cmyk.png"/>
          <p:cNvPicPr>
            <a:picLocks noChangeAspect="1" noChangeArrowheads="1"/>
          </p:cNvPicPr>
          <p:nvPr userDrawn="1">
            <p:custDataLst>
              <p:tags r:id="rId4"/>
            </p:custDataLst>
          </p:nvPr>
        </p:nvPicPr>
        <p:blipFill>
          <a:blip r:embed="rId13" cstate="email"/>
          <a:srcRect/>
          <a:stretch>
            <a:fillRect/>
          </a:stretch>
        </p:blipFill>
        <p:spPr bwMode="auto">
          <a:xfrm>
            <a:off x="654050" y="692916"/>
            <a:ext cx="2560320" cy="602428"/>
          </a:xfrm>
          <a:prstGeom prst="rect">
            <a:avLst/>
          </a:prstGeom>
          <a:noFill/>
        </p:spPr>
      </p:pic>
      <p:sp>
        <p:nvSpPr>
          <p:cNvPr id="12" name="Rectangle 11"/>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3" name="Picture 104" descr="C:\Users\UserSim\Desktop\Capgemini\moto.emf"/>
          <p:cNvPicPr>
            <a:picLocks noChangeAspect="1" noChangeArrowheads="1"/>
          </p:cNvPicPr>
          <p:nvPr userDrawn="1">
            <p:custDataLst>
              <p:tags r:id="rId6"/>
            </p:custDataLst>
          </p:nvPr>
        </p:nvPicPr>
        <p:blipFill>
          <a:blip r:embed="rId14" cstate="email"/>
          <a:srcRect/>
          <a:stretch>
            <a:fillRect/>
          </a:stretch>
        </p:blipFill>
        <p:spPr bwMode="auto">
          <a:xfrm>
            <a:off x="6677343" y="6527492"/>
            <a:ext cx="2560320" cy="203893"/>
          </a:xfrm>
          <a:prstGeom prst="rect">
            <a:avLst/>
          </a:prstGeom>
          <a:noFill/>
        </p:spPr>
      </p:pic>
      <p:pic>
        <p:nvPicPr>
          <p:cNvPr id="21" name="Picture 39" descr="D:\Users\bkp\My Work\ODS\12-29_HR Visuals\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42505" y="2101525"/>
            <a:ext cx="1720207" cy="466377"/>
          </a:xfrm>
          <a:prstGeom prst="rect">
            <a:avLst/>
          </a:prstGeom>
          <a:noFill/>
          <a:extLst>
            <a:ext uri="{909E8E84-426E-40dd-AFC4-6F175D3DCCD1}">
              <a14:hiddenFill xmlns="" xmlns:a14="http://schemas.microsoft.com/office/drawing/2010/main">
                <a:solidFill>
                  <a:srgbClr val="FFFFFF"/>
                </a:solidFill>
              </a14:hiddenFill>
            </a:ext>
          </a:extLst>
        </p:spPr>
      </p:pic>
      <p:sp>
        <p:nvSpPr>
          <p:cNvPr id="22" name="Title 1"/>
          <p:cNvSpPr>
            <a:spLocks noGrp="1"/>
          </p:cNvSpPr>
          <p:nvPr>
            <p:ph type="ctrTitle" hasCustomPrompt="1"/>
            <p:custDataLst>
              <p:tags r:id="rId7"/>
            </p:custDataLst>
          </p:nvPr>
        </p:nvSpPr>
        <p:spPr>
          <a:xfrm>
            <a:off x="246533" y="3879095"/>
            <a:ext cx="4160838" cy="1188720"/>
          </a:xfrm>
          <a:effectLst/>
        </p:spPr>
        <p:txBody>
          <a:bodyPr lIns="0" tIns="33059" rIns="33059" bIns="33059"/>
          <a:lstStyle>
            <a:lvl1pPr algn="l">
              <a:defRPr sz="3300" b="0">
                <a:solidFill>
                  <a:schemeClr val="bg1"/>
                </a:solidFill>
                <a:effectLst/>
              </a:defRPr>
            </a:lvl1pPr>
          </a:lstStyle>
          <a:p>
            <a:r>
              <a:rPr lang="en-US" dirty="0"/>
              <a:t>Title of presentation</a:t>
            </a:r>
          </a:p>
        </p:txBody>
      </p:sp>
      <p:sp>
        <p:nvSpPr>
          <p:cNvPr id="23" name="Subtitle 2"/>
          <p:cNvSpPr>
            <a:spLocks noGrp="1"/>
          </p:cNvSpPr>
          <p:nvPr>
            <p:ph type="subTitle" idx="1" hasCustomPrompt="1"/>
            <p:custDataLst>
              <p:tags r:id="rId8"/>
            </p:custDataLst>
          </p:nvPr>
        </p:nvSpPr>
        <p:spPr>
          <a:xfrm>
            <a:off x="246533" y="5103850"/>
            <a:ext cx="4160838" cy="704850"/>
          </a:xfrm>
          <a:effectLst/>
        </p:spPr>
        <p:txBody>
          <a:bodyPr lIns="0" tIns="33059" rIns="33059" bIns="33059"/>
          <a:lstStyle>
            <a:lvl1pPr marL="0" indent="0" algn="l">
              <a:buNone/>
              <a:defRPr sz="2200" b="0">
                <a:solidFill>
                  <a:schemeClr val="bg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Location, date, </a:t>
            </a:r>
            <a:r>
              <a:rPr lang="fr-FR" dirty="0" err="1"/>
              <a:t>author</a:t>
            </a:r>
            <a:endParaRPr lang="fr-FR" dirty="0"/>
          </a:p>
        </p:txBody>
      </p:sp>
    </p:spTree>
    <p:extLst>
      <p:ext uri="{BB962C8B-B14F-4D97-AF65-F5344CB8AC3E}">
        <p14:creationId xmlns:p14="http://schemas.microsoft.com/office/powerpoint/2010/main" val="82203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 Option 1">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0139" name="think-cell Slide" r:id="rId7" imgW="360" imgH="360" progId="">
                  <p:embed/>
                </p:oleObj>
              </mc:Choice>
              <mc:Fallback>
                <p:oleObj name="think-cell Slide" r:id="rId7" imgW="360" imgH="360" progId="">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solidFill>
                  <a:schemeClr val="tx1"/>
                </a:solidFill>
              </a:defRPr>
            </a:lvl1pPr>
          </a:lstStyle>
          <a:p>
            <a:r>
              <a:rPr lang="en-US" dirty="0"/>
              <a:t>Click to edit Master title style</a:t>
            </a:r>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9563" tIns="49782" rIns="99563" bIns="49782" numCol="1" anchor="t" anchorCtr="0" compatLnSpc="1">
            <a:prstTxWarp prst="textNoShape">
              <a:avLst/>
            </a:prstTxWarp>
          </a:bodyPr>
          <a:lstStyle/>
          <a:p>
            <a:endParaRPr lang="fr-FR" dirty="0">
              <a:solidFill>
                <a:schemeClr val="accent1"/>
              </a:solidFill>
            </a:endParaRPr>
          </a:p>
        </p:txBody>
      </p:sp>
      <p:sp>
        <p:nvSpPr>
          <p:cNvPr id="6" name="Espace réservé du contenu 5"/>
          <p:cNvSpPr>
            <a:spLocks noGrp="1"/>
          </p:cNvSpPr>
          <p:nvPr>
            <p:ph sz="quarter" idx="10"/>
            <p:custDataLst>
              <p:tags r:id="rId5"/>
            </p:custDataLst>
          </p:nvPr>
        </p:nvSpPr>
        <p:spPr>
          <a:xfrm>
            <a:off x="341313" y="1495425"/>
            <a:ext cx="5945187" cy="2956803"/>
          </a:xfrm>
        </p:spPr>
        <p:txBody>
          <a:bodyPr lIns="91440"/>
          <a:lstStyle>
            <a:lvl1pPr marL="228600" indent="-228600">
              <a:spcAft>
                <a:spcPts val="1200"/>
              </a:spcAft>
              <a:buClr>
                <a:schemeClr val="accent5"/>
              </a:buClr>
              <a:defRPr>
                <a:solidFill>
                  <a:schemeClr val="tx1"/>
                </a:solidFill>
              </a:defRPr>
            </a:lvl1pPr>
            <a:lvl2pPr marL="457200" indent="-228600">
              <a:spcAft>
                <a:spcPts val="1200"/>
              </a:spcAft>
              <a:buClr>
                <a:schemeClr val="accent5"/>
              </a:buClr>
              <a:defRPr>
                <a:solidFill>
                  <a:schemeClr val="tx1"/>
                </a:solidFill>
              </a:defRPr>
            </a:lvl2pPr>
            <a:lvl3pPr marL="685800" indent="-228600">
              <a:spcAft>
                <a:spcPts val="1200"/>
              </a:spcAft>
              <a:buClr>
                <a:schemeClr val="accent5"/>
              </a:buClr>
              <a:defRPr>
                <a:solidFill>
                  <a:schemeClr val="tx1"/>
                </a:solidFill>
              </a:defRPr>
            </a:lvl3pPr>
            <a:lvl4pPr>
              <a:buClr>
                <a:schemeClr val="accent5"/>
              </a:buClr>
              <a:defRPr>
                <a:solidFill>
                  <a:schemeClr val="tx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23" name="think-cell Slide" r:id="rId6" imgW="360" imgH="360" progId="">
                  <p:embed/>
                </p:oleObj>
              </mc:Choice>
              <mc:Fallback>
                <p:oleObj name="think-cell Slide" r:id="rId6" imgW="360" imgH="360" progId="">
                  <p:embed/>
                  <p:pic>
                    <p:nvPicPr>
                      <p:cNvPr id="0"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341313" y="1495425"/>
            <a:ext cx="9223375" cy="4772025"/>
          </a:xfrm>
        </p:spPr>
        <p:txBody>
          <a:bodyPr/>
          <a:lstStyle>
            <a:lvl1pPr>
              <a:defRPr b="0"/>
            </a:lvl1pPr>
            <a:lvl2pPr marL="457200" indent="-228600">
              <a:defRPr/>
            </a:lvl2pPr>
            <a:lvl3pPr marL="685800" indent="-228600">
              <a:defRPr/>
            </a:lvl3pPr>
            <a:lvl4pPr>
              <a:defRPr/>
            </a:lvl4pPr>
            <a:lvl5pPr>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47" name="think-cell Slide" r:id="rId7" imgW="360" imgH="360" progId="">
                  <p:embed/>
                </p:oleObj>
              </mc:Choice>
              <mc:Fallback>
                <p:oleObj name="think-cell Slide" r:id="rId7" imgW="360" imgH="360" progId="">
                  <p:embed/>
                  <p:pic>
                    <p:nvPicPr>
                      <p:cNvPr id="0"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solidFill>
                  <a:schemeClr val="tx1"/>
                </a:solidFill>
              </a:defRPr>
            </a:lvl1pPr>
          </a:lstStyle>
          <a:p>
            <a:r>
              <a:rPr lang="en-US" noProof="0"/>
              <a:t>Click to edit Master title style</a:t>
            </a:r>
            <a:endParaRPr lang="en-US" dirty="0"/>
          </a:p>
        </p:txBody>
      </p:sp>
      <p:sp>
        <p:nvSpPr>
          <p:cNvPr id="3" name="Content Placeholder 2"/>
          <p:cNvSpPr>
            <a:spLocks noGrp="1"/>
          </p:cNvSpPr>
          <p:nvPr>
            <p:ph idx="1"/>
            <p:custDataLst>
              <p:tags r:id="rId4"/>
            </p:custDataLst>
          </p:nvPr>
        </p:nvSpPr>
        <p:spPr>
          <a:xfrm>
            <a:off x="341313" y="2044930"/>
            <a:ext cx="9223376" cy="4222519"/>
          </a:xfrm>
        </p:spPr>
        <p:txBody>
          <a:bodyPr/>
          <a:lstStyle>
            <a:lvl1pPr>
              <a:defRPr b="0"/>
            </a:lvl1pPr>
            <a:lvl2pPr marL="457200" indent="-223838">
              <a:defRPr/>
            </a:lvl2pPr>
            <a:lvl3pPr>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8" name="Espace réservé du texte 7"/>
          <p:cNvSpPr>
            <a:spLocks noGrp="1"/>
          </p:cNvSpPr>
          <p:nvPr>
            <p:ph type="body" sz="quarter" idx="11"/>
            <p:custDataLst>
              <p:tags r:id="rId5"/>
            </p:custDataLst>
          </p:nvPr>
        </p:nvSpPr>
        <p:spPr>
          <a:xfrm>
            <a:off x="341313" y="1495425"/>
            <a:ext cx="9223376" cy="548640"/>
          </a:xfrm>
        </p:spPr>
        <p:txBody>
          <a:bodyPr/>
          <a:lstStyle>
            <a:lvl1pPr marL="0" indent="0">
              <a:buNone/>
              <a:defRPr sz="2000" b="1">
                <a:solidFill>
                  <a:schemeClr val="accent5"/>
                </a:solidFill>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42" name="think-cell Slide" r:id="rId7" imgW="360" imgH="360" progId="">
                  <p:embed/>
                </p:oleObj>
              </mc:Choice>
              <mc:Fallback>
                <p:oleObj name="think-cell Slide" r:id="rId7" imgW="360" imgH="360" progId="">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p:custDataLst>
              <p:tags r:id="rId4"/>
            </p:custDataLst>
          </p:nvPr>
        </p:nvSpPr>
        <p:spPr>
          <a:xfrm>
            <a:off x="341313" y="1495425"/>
            <a:ext cx="4487862" cy="4753518"/>
          </a:xfrm>
        </p:spPr>
        <p:txBody>
          <a:bodyPr/>
          <a:lstStyle>
            <a:lvl1pPr>
              <a:defRPr/>
            </a:lvl1pPr>
            <a:lvl2pPr marL="457200" indent="-228600">
              <a:defRPr/>
            </a:lvl2pPr>
            <a:lvl3pPr marL="685800" indent="-228600">
              <a:defRPr/>
            </a:lvl3pPr>
            <a:lvl4pPr>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6" name="Espace réservé du contenu 5"/>
          <p:cNvSpPr>
            <a:spLocks noGrp="1"/>
          </p:cNvSpPr>
          <p:nvPr>
            <p:ph sz="quarter" idx="11"/>
            <p:custDataLst>
              <p:tags r:id="rId5"/>
            </p:custDataLst>
          </p:nvPr>
        </p:nvSpPr>
        <p:spPr>
          <a:xfrm>
            <a:off x="5076825" y="1495426"/>
            <a:ext cx="4487863" cy="4772024"/>
          </a:xfrm>
        </p:spPr>
        <p:txBody>
          <a:bodyPr/>
          <a:lstStyle>
            <a:lvl1pPr>
              <a:defRPr/>
            </a:lvl1pPr>
            <a:lvl2pPr marL="457200" indent="-228600">
              <a:defRPr/>
            </a:lvl2pPr>
            <a:lvl3pPr>
              <a:defRPr/>
            </a:lvl3pPr>
            <a:lvl4pPr>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image" Target="../media/image1.emf"/><Relationship Id="rId26" Type="http://schemas.openxmlformats.org/officeDocument/2006/relationships/hyperlink" Target="http://www.twitter.com/capgemini" TargetMode="External"/><Relationship Id="rId3" Type="http://schemas.openxmlformats.org/officeDocument/2006/relationships/slideLayout" Target="../slideLayouts/slideLayout15.xml"/><Relationship Id="rId21" Type="http://schemas.openxmlformats.org/officeDocument/2006/relationships/hyperlink" Target="http://www.capgemini.com/" TargetMode="Externa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oleObject" Target="../embeddings/oleObject14.bin"/><Relationship Id="rId25" Type="http://schemas.openxmlformats.org/officeDocument/2006/relationships/image" Target="../media/image12.png"/><Relationship Id="rId2" Type="http://schemas.openxmlformats.org/officeDocument/2006/relationships/slideLayout" Target="../slideLayouts/slideLayout14.xml"/><Relationship Id="rId16" Type="http://schemas.openxmlformats.org/officeDocument/2006/relationships/tags" Target="../tags/tag80.xml"/><Relationship Id="rId20" Type="http://schemas.openxmlformats.org/officeDocument/2006/relationships/image" Target="../media/image4.emf"/><Relationship Id="rId29"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hyperlink" Target="http://www.linkedin.com/company/capgemini" TargetMode="External"/><Relationship Id="rId5" Type="http://schemas.openxmlformats.org/officeDocument/2006/relationships/vmlDrawing" Target="../drawings/vmlDrawing14.vml"/><Relationship Id="rId15" Type="http://schemas.openxmlformats.org/officeDocument/2006/relationships/tags" Target="../tags/tag79.xml"/><Relationship Id="rId23" Type="http://schemas.openxmlformats.org/officeDocument/2006/relationships/image" Target="../media/image11.png"/><Relationship Id="rId28" Type="http://schemas.openxmlformats.org/officeDocument/2006/relationships/hyperlink" Target="http://www.youtube.com/capgemini" TargetMode="External"/><Relationship Id="rId10" Type="http://schemas.openxmlformats.org/officeDocument/2006/relationships/tags" Target="../tags/tag74.xml"/><Relationship Id="rId19" Type="http://schemas.openxmlformats.org/officeDocument/2006/relationships/image" Target="../media/image10.tiff"/><Relationship Id="rId31" Type="http://schemas.openxmlformats.org/officeDocument/2006/relationships/image" Target="../media/image15.gif"/><Relationship Id="rId4" Type="http://schemas.openxmlformats.org/officeDocument/2006/relationships/theme" Target="../theme/theme2.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hyperlink" Target="http://www.facebook.com/Capgemini" TargetMode="External"/><Relationship Id="rId27" Type="http://schemas.openxmlformats.org/officeDocument/2006/relationships/image" Target="../media/image13.png"/><Relationship Id="rId30"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18.vml"/><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emf"/><Relationship Id="rId5" Type="http://schemas.openxmlformats.org/officeDocument/2006/relationships/slideLayout" Target="../slideLayouts/slideLayout20.xml"/><Relationship Id="rId10" Type="http://schemas.openxmlformats.org/officeDocument/2006/relationships/oleObject" Target="../embeddings/oleObject18.bin"/><Relationship Id="rId4" Type="http://schemas.openxmlformats.org/officeDocument/2006/relationships/slideLayout" Target="../slideLayouts/slideLayout19.xml"/><Relationship Id="rId9" Type="http://schemas.openxmlformats.org/officeDocument/2006/relationships/tags" Target="../tags/tag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5"/>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110" name="think-cell Slide" r:id="rId24" imgW="360" imgH="360" progId="">
                  <p:embed/>
                </p:oleObj>
              </mc:Choice>
              <mc:Fallback>
                <p:oleObj name="think-cell Slide" r:id="rId24" imgW="360" imgH="360" progId="">
                  <p:embed/>
                  <p:pic>
                    <p:nvPicPr>
                      <p:cNvPr id="0" name="Picture 6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6"/>
            </p:custDataLst>
          </p:nvPr>
        </p:nvSpPr>
        <p:spPr>
          <a:xfrm>
            <a:off x="1" y="0"/>
            <a:ext cx="9905999" cy="1002135"/>
          </a:xfrm>
          <a:prstGeom prst="rect">
            <a:avLst/>
          </a:prstGeom>
        </p:spPr>
        <p:txBody>
          <a:bodyPr vert="horz" lIns="297529" tIns="33059" rIns="165294" bIns="33059" rtlCol="0" anchor="ctr">
            <a:noAutofit/>
          </a:bodyPr>
          <a:lstStyle/>
          <a:p>
            <a:r>
              <a:rPr lang="en-US" noProof="0"/>
              <a:t>Click to edit Master title style</a:t>
            </a:r>
            <a:endParaRPr lang="en-US" noProof="0" dirty="0"/>
          </a:p>
        </p:txBody>
      </p:sp>
      <p:sp>
        <p:nvSpPr>
          <p:cNvPr id="3" name="Text Placeholder 2"/>
          <p:cNvSpPr>
            <a:spLocks noGrp="1"/>
          </p:cNvSpPr>
          <p:nvPr>
            <p:ph type="body" idx="1"/>
            <p:custDataLst>
              <p:tags r:id="rId17"/>
            </p:custDataLst>
          </p:nvPr>
        </p:nvSpPr>
        <p:spPr>
          <a:xfrm>
            <a:off x="341313" y="1495424"/>
            <a:ext cx="9223375" cy="4772025"/>
          </a:xfrm>
          <a:prstGeom prst="rect">
            <a:avLst/>
          </a:prstGeom>
        </p:spPr>
        <p:txBody>
          <a:bodyPr vert="horz" lIns="0" tIns="33059" rIns="33059" bIns="33059"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8"/>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1"/>
                </a:solidFill>
              </a:rPr>
              <a:pPr algn="ctr"/>
              <a:t>‹#›</a:t>
            </a:fld>
            <a:endParaRPr lang="en-US" sz="700" dirty="0">
              <a:solidFill>
                <a:schemeClr val="tx1"/>
              </a:solidFill>
            </a:endParaRPr>
          </a:p>
        </p:txBody>
      </p:sp>
      <p:sp>
        <p:nvSpPr>
          <p:cNvPr id="9" name="Freeform 4"/>
          <p:cNvSpPr>
            <a:spLocks/>
          </p:cNvSpPr>
          <p:nvPr>
            <p:custDataLst>
              <p:tags r:id="rId19"/>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sp>
        <p:nvSpPr>
          <p:cNvPr id="12" name="Rectangle 11"/>
          <p:cNvSpPr>
            <a:spLocks noChangeArrowheads="1"/>
          </p:cNvSpPr>
          <p:nvPr>
            <p:custDataLst>
              <p:tags r:id="rId20"/>
            </p:custDataLst>
          </p:nvPr>
        </p:nvSpPr>
        <p:spPr bwMode="auto">
          <a:xfrm>
            <a:off x="6546850" y="6623403"/>
            <a:ext cx="285562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1"/>
                </a:solidFill>
                <a:latin typeface="+mj-lt"/>
                <a:cs typeface="Helvetica Light"/>
              </a:rPr>
              <a:t>Copyright © Capgemini 2015 – Internal use only. All Rights Reserved</a:t>
            </a:r>
          </a:p>
        </p:txBody>
      </p:sp>
      <p:sp>
        <p:nvSpPr>
          <p:cNvPr id="13" name="Rectangle 12"/>
          <p:cNvSpPr/>
          <p:nvPr>
            <p:custDataLst>
              <p:tags r:id="rId21"/>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a:solidFill>
                  <a:schemeClr val="tx1"/>
                </a:solidFill>
                <a:latin typeface="+mj-lt"/>
              </a:rPr>
              <a:t>Presentation Title</a:t>
            </a:r>
            <a:r>
              <a:rPr lang="en-US" sz="700" baseline="0" dirty="0">
                <a:solidFill>
                  <a:schemeClr val="tx1"/>
                </a:solidFill>
                <a:latin typeface="+mj-lt"/>
              </a:rPr>
              <a:t> | D</a:t>
            </a:r>
            <a:r>
              <a:rPr lang="en-US" sz="700" dirty="0">
                <a:solidFill>
                  <a:schemeClr val="tx1"/>
                </a:solidFill>
                <a:latin typeface="+mj-lt"/>
              </a:rPr>
              <a:t>ate</a:t>
            </a:r>
          </a:p>
        </p:txBody>
      </p:sp>
      <p:pic>
        <p:nvPicPr>
          <p:cNvPr id="17" name="Picture 103" descr="C:\Users\UserSim\Desktop\Capgemini\Capgemini_logo_cmyk.png"/>
          <p:cNvPicPr>
            <a:picLocks noChangeAspect="1" noChangeArrowheads="1"/>
          </p:cNvPicPr>
          <p:nvPr>
            <p:custDataLst>
              <p:tags r:id="rId22"/>
            </p:custDataLst>
          </p:nvPr>
        </p:nvPicPr>
        <p:blipFill>
          <a:blip r:embed="rId26" cstate="email"/>
          <a:srcRect/>
          <a:stretch>
            <a:fillRect/>
          </a:stretch>
        </p:blipFill>
        <p:spPr bwMode="auto">
          <a:xfrm>
            <a:off x="341313" y="6452167"/>
            <a:ext cx="1360170" cy="320040"/>
          </a:xfrm>
          <a:prstGeom prst="rect">
            <a:avLst/>
          </a:prstGeom>
          <a:noFill/>
        </p:spPr>
      </p:pic>
      <p:cxnSp>
        <p:nvCxnSpPr>
          <p:cNvPr id="14" name="Straight Connector 5"/>
          <p:cNvCxnSpPr/>
          <p:nvPr>
            <p:custDataLst>
              <p:tags r:id="rId23"/>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9" r:id="rId1"/>
    <p:sldLayoutId id="2147483994" r:id="rId2"/>
    <p:sldLayoutId id="2147483995" r:id="rId3"/>
    <p:sldLayoutId id="2147483996" r:id="rId4"/>
    <p:sldLayoutId id="2147483997" r:id="rId5"/>
    <p:sldLayoutId id="2147483975" r:id="rId6"/>
    <p:sldLayoutId id="2147483965" r:id="rId7"/>
    <p:sldLayoutId id="2147483966" r:id="rId8"/>
    <p:sldLayoutId id="2147483962" r:id="rId9"/>
    <p:sldLayoutId id="2147483963" r:id="rId10"/>
    <p:sldLayoutId id="2147483964" r:id="rId11"/>
    <p:sldLayoutId id="2147483934" r:id="rId12"/>
  </p:sldLayoutIdLst>
  <p:txStyles>
    <p:titleStyle>
      <a:lvl1pPr algn="l" defTabSz="914342"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228600" indent="-228600" algn="l" defTabSz="914342" rtl="0" eaLnBrk="1" latinLnBrk="0" hangingPunct="1">
        <a:spcBef>
          <a:spcPts val="0"/>
        </a:spcBef>
        <a:spcAft>
          <a:spcPts val="600"/>
        </a:spcAft>
        <a:buClr>
          <a:schemeClr val="accent5"/>
        </a:buClr>
        <a:buFont typeface="Wingdings" pitchFamily="2" charset="2"/>
        <a:buChar char="§"/>
        <a:defRPr sz="2000" b="0" kern="1200">
          <a:solidFill>
            <a:schemeClr val="bg2">
              <a:lumMod val="50000"/>
            </a:schemeClr>
          </a:solidFill>
          <a:latin typeface="+mn-lt"/>
          <a:ea typeface="+mn-ea"/>
          <a:cs typeface="+mn-cs"/>
        </a:defRPr>
      </a:lvl1pPr>
      <a:lvl2pPr marL="457200" indent="-228600" algn="l" defTabSz="914342" rtl="0" eaLnBrk="1" latinLnBrk="0" hangingPunct="1">
        <a:spcBef>
          <a:spcPts val="0"/>
        </a:spcBef>
        <a:spcAft>
          <a:spcPts val="600"/>
        </a:spcAft>
        <a:buClr>
          <a:schemeClr val="accent5"/>
        </a:buClr>
        <a:buFont typeface="Arial" pitchFamily="34" charset="0"/>
        <a:buChar char="•"/>
        <a:defRPr sz="1800" b="0" kern="1200">
          <a:solidFill>
            <a:schemeClr val="bg2">
              <a:lumMod val="50000"/>
            </a:schemeClr>
          </a:solidFill>
          <a:latin typeface="+mn-lt"/>
          <a:ea typeface="+mn-ea"/>
          <a:cs typeface="+mn-cs"/>
        </a:defRPr>
      </a:lvl2pPr>
      <a:lvl3pPr marL="685800" indent="-228600" algn="l" defTabSz="914342" rtl="0" eaLnBrk="1" latinLnBrk="0" hangingPunct="1">
        <a:spcBef>
          <a:spcPts val="0"/>
        </a:spcBef>
        <a:spcAft>
          <a:spcPts val="600"/>
        </a:spcAft>
        <a:buClr>
          <a:schemeClr val="accent5"/>
        </a:buClr>
        <a:buFont typeface="Arial" pitchFamily="34" charset="0"/>
        <a:buChar char="–"/>
        <a:defRPr sz="1600" kern="1200">
          <a:solidFill>
            <a:schemeClr val="bg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5"/>
        </a:buClr>
        <a:buSzTx/>
        <a:buFont typeface="Courier New" pitchFamily="49" charset="0"/>
        <a:buChar char="o"/>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2053" y="1463040"/>
            <a:ext cx="9908053" cy="5394960"/>
          </a:xfrm>
          <a:prstGeom prst="rect">
            <a:avLst/>
          </a:prstGeom>
          <a:gradFill>
            <a:gsLst>
              <a:gs pos="0">
                <a:schemeClr val="tx1"/>
              </a:gs>
              <a:gs pos="100000">
                <a:schemeClr val="accent5"/>
              </a:gs>
              <a:gs pos="100000">
                <a:schemeClr val="accent5"/>
              </a:gs>
            </a:gsLst>
            <a:lin ang="189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lvl="0" algn="ctr" fontAlgn="auto">
              <a:spcBef>
                <a:spcPts val="0"/>
              </a:spcBef>
              <a:spcAft>
                <a:spcPts val="0"/>
              </a:spcAft>
            </a:pPr>
            <a:endParaRPr lang="en-GB" sz="1000" dirty="0">
              <a:solidFill>
                <a:schemeClr val="bg1"/>
              </a:solidFill>
              <a:latin typeface="Arial"/>
              <a:cs typeface="Arial"/>
            </a:endParaRPr>
          </a:p>
        </p:txBody>
      </p:sp>
      <p:sp>
        <p:nvSpPr>
          <p:cNvPr id="14" name="Rectangle 7"/>
          <p:cNvSpPr/>
          <p:nvPr>
            <p:custDataLst>
              <p:tags r:id="rId6"/>
            </p:custDataLst>
          </p:nvPr>
        </p:nvSpPr>
        <p:spPr bwMode="auto">
          <a:xfrm>
            <a:off x="-2053" y="0"/>
            <a:ext cx="9908533" cy="31783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2187 w 10562585"/>
              <a:gd name="connsiteY0" fmla="*/ 0 h 3504259"/>
              <a:gd name="connsiteX1" fmla="*/ 10562072 w 10562585"/>
              <a:gd name="connsiteY1" fmla="*/ 546091 h 3504259"/>
              <a:gd name="connsiteX2" fmla="*/ 10561157 w 10562585"/>
              <a:gd name="connsiteY2" fmla="*/ 2022429 h 3504259"/>
              <a:gd name="connsiteX3" fmla="*/ 9288594 w 10562585"/>
              <a:gd name="connsiteY3" fmla="*/ 2699194 h 3504259"/>
              <a:gd name="connsiteX4" fmla="*/ 2317558 w 10562585"/>
              <a:gd name="connsiteY4" fmla="*/ 2705603 h 3504259"/>
              <a:gd name="connsiteX5" fmla="*/ 1180889 w 10562585"/>
              <a:gd name="connsiteY5" fmla="*/ 3504259 h 3504259"/>
              <a:gd name="connsiteX6" fmla="*/ 0 w 10562585"/>
              <a:gd name="connsiteY6" fmla="*/ 2720156 h 3504259"/>
              <a:gd name="connsiteX7" fmla="*/ 2187 w 10562585"/>
              <a:gd name="connsiteY7" fmla="*/ 0 h 3504259"/>
              <a:gd name="connsiteX0" fmla="*/ 2187 w 10562584"/>
              <a:gd name="connsiteY0" fmla="*/ 0 h 3504259"/>
              <a:gd name="connsiteX1" fmla="*/ 10562071 w 10562584"/>
              <a:gd name="connsiteY1" fmla="*/ 0 h 3504259"/>
              <a:gd name="connsiteX2" fmla="*/ 10561157 w 10562584"/>
              <a:gd name="connsiteY2" fmla="*/ 2022429 h 3504259"/>
              <a:gd name="connsiteX3" fmla="*/ 9288594 w 10562584"/>
              <a:gd name="connsiteY3" fmla="*/ 2699194 h 3504259"/>
              <a:gd name="connsiteX4" fmla="*/ 2317558 w 10562584"/>
              <a:gd name="connsiteY4" fmla="*/ 2705603 h 3504259"/>
              <a:gd name="connsiteX5" fmla="*/ 1180889 w 10562584"/>
              <a:gd name="connsiteY5" fmla="*/ 3504259 h 3504259"/>
              <a:gd name="connsiteX6" fmla="*/ 0 w 10562584"/>
              <a:gd name="connsiteY6" fmla="*/ 2720156 h 3504259"/>
              <a:gd name="connsiteX7" fmla="*/ 2187 w 10562584"/>
              <a:gd name="connsiteY7" fmla="*/ 0 h 350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4" h="3504259">
                <a:moveTo>
                  <a:pt x="2187" y="0"/>
                </a:moveTo>
                <a:lnTo>
                  <a:pt x="10562071" y="0"/>
                </a:lnTo>
                <a:cubicBezTo>
                  <a:pt x="10562584" y="67600"/>
                  <a:pt x="10562411" y="1979014"/>
                  <a:pt x="10561157" y="2022429"/>
                </a:cubicBezTo>
                <a:cubicBezTo>
                  <a:pt x="10083761" y="2694438"/>
                  <a:pt x="9705180" y="2704514"/>
                  <a:pt x="9288594" y="2699194"/>
                </a:cubicBezTo>
                <a:lnTo>
                  <a:pt x="2317558" y="2705603"/>
                </a:lnTo>
                <a:cubicBezTo>
                  <a:pt x="1740344" y="2738745"/>
                  <a:pt x="1372498" y="3041437"/>
                  <a:pt x="1180889" y="3504259"/>
                </a:cubicBezTo>
                <a:cubicBezTo>
                  <a:pt x="882535" y="2800482"/>
                  <a:pt x="278640" y="2719278"/>
                  <a:pt x="0" y="2720156"/>
                </a:cubicBezTo>
                <a:cubicBezTo>
                  <a:pt x="2067" y="2684643"/>
                  <a:pt x="3459" y="95582"/>
                  <a:pt x="2187"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12" name="Object 11"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1163" name="think-cell Slide" r:id="rId17" imgW="360" imgH="360" progId="">
                  <p:embed/>
                </p:oleObj>
              </mc:Choice>
              <mc:Fallback>
                <p:oleObj name="think-cell Slide" r:id="rId17" imgW="360" imgH="360" progId="">
                  <p:embed/>
                  <p:pic>
                    <p:nvPicPr>
                      <p:cNvPr id="0" name="Picture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Image 10" descr="Capgemini_logo_lr.tif"/>
          <p:cNvPicPr>
            <a:picLocks noChangeAspect="1"/>
          </p:cNvPicPr>
          <p:nvPr>
            <p:custDataLst>
              <p:tags r:id="rId8"/>
            </p:custDataLst>
          </p:nvPr>
        </p:nvPicPr>
        <p:blipFill>
          <a:blip r:embed="rId19" cstate="email"/>
          <a:stretch>
            <a:fillRect/>
          </a:stretch>
        </p:blipFill>
        <p:spPr>
          <a:xfrm>
            <a:off x="634422" y="843900"/>
            <a:ext cx="3154765" cy="776000"/>
          </a:xfrm>
          <a:prstGeom prst="rect">
            <a:avLst/>
          </a:prstGeom>
        </p:spPr>
      </p:pic>
      <p:pic>
        <p:nvPicPr>
          <p:cNvPr id="15"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6082983" y="1051695"/>
            <a:ext cx="3154680" cy="251225"/>
          </a:xfrm>
          <a:prstGeom prst="rect">
            <a:avLst/>
          </a:prstGeom>
          <a:noFill/>
        </p:spPr>
      </p:pic>
      <p:sp>
        <p:nvSpPr>
          <p:cNvPr id="16" name="Rectangle 15">
            <a:hlinkClick r:id="rId21"/>
          </p:cNvPr>
          <p:cNvSpPr/>
          <p:nvPr>
            <p:custDataLst>
              <p:tags r:id="rId10"/>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7" name="Picture 3" descr="C:\Users\UserSim\Desktop\DS_icons\128x128 shadows\facebook.png">
            <a:hlinkClick r:id="rId22"/>
          </p:cNvPr>
          <p:cNvPicPr>
            <a:picLocks noChangeAspect="1" noChangeArrowheads="1"/>
          </p:cNvPicPr>
          <p:nvPr>
            <p:custDataLst>
              <p:tags r:id="rId11"/>
            </p:custDataLst>
          </p:nvPr>
        </p:nvPicPr>
        <p:blipFill>
          <a:blip r:embed="rId23" cstate="email"/>
          <a:srcRect/>
          <a:stretch>
            <a:fillRect/>
          </a:stretch>
        </p:blipFill>
        <p:spPr bwMode="auto">
          <a:xfrm>
            <a:off x="7939252" y="5932547"/>
            <a:ext cx="278223" cy="263770"/>
          </a:xfrm>
          <a:prstGeom prst="rect">
            <a:avLst/>
          </a:prstGeom>
          <a:noFill/>
        </p:spPr>
      </p:pic>
      <p:pic>
        <p:nvPicPr>
          <p:cNvPr id="18" name="Picture 4" descr="C:\Users\UserSim\Desktop\DS_icons\128x128 shadows\linkedin.png">
            <a:hlinkClick r:id="rId24"/>
          </p:cNvPr>
          <p:cNvPicPr>
            <a:picLocks noChangeAspect="1" noChangeArrowheads="1"/>
          </p:cNvPicPr>
          <p:nvPr>
            <p:custDataLst>
              <p:tags r:id="rId12"/>
            </p:custDataLst>
          </p:nvPr>
        </p:nvPicPr>
        <p:blipFill>
          <a:blip r:embed="rId25" cstate="email"/>
          <a:srcRect/>
          <a:stretch>
            <a:fillRect/>
          </a:stretch>
        </p:blipFill>
        <p:spPr bwMode="auto">
          <a:xfrm>
            <a:off x="8274665" y="5932547"/>
            <a:ext cx="281313" cy="266700"/>
          </a:xfrm>
          <a:prstGeom prst="rect">
            <a:avLst/>
          </a:prstGeom>
          <a:noFill/>
        </p:spPr>
      </p:pic>
      <p:pic>
        <p:nvPicPr>
          <p:cNvPr id="19" name="Picture 5" descr="C:\Users\UserSim\Desktop\DS_icons\128x128 shadows\twitter.png">
            <a:hlinkClick r:id="rId26"/>
          </p:cNvPr>
          <p:cNvPicPr>
            <a:picLocks noChangeAspect="1" noChangeArrowheads="1"/>
          </p:cNvPicPr>
          <p:nvPr>
            <p:custDataLst>
              <p:tags r:id="rId13"/>
            </p:custDataLst>
          </p:nvPr>
        </p:nvPicPr>
        <p:blipFill>
          <a:blip r:embed="rId27" cstate="email"/>
          <a:srcRect/>
          <a:stretch>
            <a:fillRect/>
          </a:stretch>
        </p:blipFill>
        <p:spPr bwMode="auto">
          <a:xfrm>
            <a:off x="8903720" y="5932547"/>
            <a:ext cx="281313" cy="266700"/>
          </a:xfrm>
          <a:prstGeom prst="rect">
            <a:avLst/>
          </a:prstGeom>
          <a:noFill/>
        </p:spPr>
      </p:pic>
      <p:pic>
        <p:nvPicPr>
          <p:cNvPr id="20" name="Picture 6" descr="C:\Users\UserSim\Desktop\DS_icons\128x128 shadows\youtube.png">
            <a:hlinkClick r:id="rId28"/>
          </p:cNvPr>
          <p:cNvPicPr>
            <a:picLocks noChangeAspect="1" noChangeArrowheads="1"/>
          </p:cNvPicPr>
          <p:nvPr>
            <p:custDataLst>
              <p:tags r:id="rId14"/>
            </p:custDataLst>
          </p:nvPr>
        </p:nvPicPr>
        <p:blipFill>
          <a:blip r:embed="rId29" cstate="email"/>
          <a:srcRect/>
          <a:stretch>
            <a:fillRect/>
          </a:stretch>
        </p:blipFill>
        <p:spPr bwMode="auto">
          <a:xfrm>
            <a:off x="9242223" y="5932547"/>
            <a:ext cx="281313" cy="266700"/>
          </a:xfrm>
          <a:prstGeom prst="rect">
            <a:avLst/>
          </a:prstGeom>
          <a:noFill/>
        </p:spPr>
      </p:pic>
      <p:pic>
        <p:nvPicPr>
          <p:cNvPr id="21" name="Image 22" descr="Picto_Slideshare.gif">
            <a:hlinkClick r:id="rId30"/>
          </p:cNvPr>
          <p:cNvPicPr preferRelativeResize="0">
            <a:picLocks/>
          </p:cNvPicPr>
          <p:nvPr>
            <p:custDataLst>
              <p:tags r:id="rId15"/>
            </p:custDataLst>
          </p:nvPr>
        </p:nvPicPr>
        <p:blipFill>
          <a:blip r:embed="rId31"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
        <p:nvSpPr>
          <p:cNvPr id="29" name="Rectangle 28"/>
          <p:cNvSpPr/>
          <p:nvPr>
            <p:custDataLst>
              <p:tags r:id="rId16"/>
            </p:custDataLst>
          </p:nvPr>
        </p:nvSpPr>
        <p:spPr>
          <a:xfrm>
            <a:off x="5523917" y="6271946"/>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proprietary and confidential.</a:t>
            </a:r>
            <a:br>
              <a:rPr lang="en-US" sz="700" dirty="0">
                <a:solidFill>
                  <a:schemeClr val="bg1"/>
                </a:solidFill>
                <a:latin typeface="Arial"/>
                <a:cs typeface="Arial"/>
              </a:rPr>
            </a:br>
            <a:r>
              <a:rPr lang="en-US" sz="700" dirty="0">
                <a:solidFill>
                  <a:schemeClr val="bg1"/>
                </a:solidFill>
                <a:latin typeface="Arial"/>
                <a:cs typeface="Arial"/>
              </a:rPr>
              <a:t>It is for Capgemini</a:t>
            </a:r>
            <a:r>
              <a:rPr lang="en-US" sz="700" baseline="0" dirty="0">
                <a:solidFill>
                  <a:schemeClr val="bg1"/>
                </a:solidFill>
                <a:latin typeface="Arial"/>
                <a:cs typeface="Arial"/>
              </a:rPr>
              <a:t> internal use only. </a:t>
            </a:r>
            <a:r>
              <a:rPr lang="en-US" sz="700" dirty="0">
                <a:solidFill>
                  <a:schemeClr val="bg1"/>
                </a:solidFill>
                <a:latin typeface="Arial"/>
                <a:cs typeface="Arial"/>
              </a:rPr>
              <a:t>Copyright © 2015 Capgemini. All rights 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Arial"/>
                <a:cs typeface="Arial"/>
              </a:rPr>
              <a:t>Rightshore</a:t>
            </a:r>
            <a:r>
              <a:rPr lang="en-US" sz="700" baseline="30000" dirty="0">
                <a:solidFill>
                  <a:schemeClr val="bg1"/>
                </a:solidFill>
                <a:latin typeface="Arial"/>
                <a:cs typeface="Arial"/>
              </a:rPr>
              <a:t>®</a:t>
            </a:r>
            <a:r>
              <a:rPr lang="en-US" sz="700" dirty="0">
                <a:solidFill>
                  <a:schemeClr val="bg1"/>
                </a:solidFill>
                <a:latin typeface="Arial"/>
                <a:cs typeface="Arial"/>
              </a:rPr>
              <a:t> is a trademark belonging to Capgemini.</a:t>
            </a:r>
          </a:p>
        </p:txBody>
      </p:sp>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77" name="think-cell Slide" r:id="rId10" imgW="360" imgH="360" progId="">
                  <p:embed/>
                </p:oleObj>
              </mc:Choice>
              <mc:Fallback>
                <p:oleObj name="think-cell Slide" r:id="rId10" imgW="360" imgH="360" progId="">
                  <p:embed/>
                  <p:pic>
                    <p:nvPicPr>
                      <p:cNvPr id="0" name="Picture 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89" r:id="rId1"/>
    <p:sldLayoutId id="2147483998" r:id="rId2"/>
    <p:sldLayoutId id="2147483999" r:id="rId3"/>
    <p:sldLayoutId id="2147484003" r:id="rId4"/>
    <p:sldLayoutId id="2147484000" r:id="rId5"/>
    <p:sldLayoutId id="2147484001" r:id="rId6"/>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0.xml"/><Relationship Id="rId7" Type="http://schemas.openxmlformats.org/officeDocument/2006/relationships/oleObject" Target="../embeddings/oleObject25.bin"/><Relationship Id="rId2" Type="http://schemas.openxmlformats.org/officeDocument/2006/relationships/tags" Target="../tags/tag99.xml"/><Relationship Id="rId1" Type="http://schemas.openxmlformats.org/officeDocument/2006/relationships/vmlDrawing" Target="../drawings/vmlDrawing25.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0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494638" name="think-cell Slide" r:id="rId7" imgW="360" imgH="360" progId="">
                  <p:embed/>
                </p:oleObj>
              </mc:Choice>
              <mc:Fallback>
                <p:oleObj name="think-cell Slide" r:id="rId7" imgW="360" imgH="360" progId="">
                  <p:embed/>
                  <p:pic>
                    <p:nvPicPr>
                      <p:cNvPr id="0" name="Picture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9"/>
          <p:cNvSpPr>
            <a:spLocks noGrp="1"/>
          </p:cNvSpPr>
          <p:nvPr>
            <p:ph type="ctrTitle"/>
            <p:custDataLst>
              <p:tags r:id="rId3"/>
            </p:custDataLst>
          </p:nvPr>
        </p:nvSpPr>
        <p:spPr>
          <a:xfrm>
            <a:off x="5370080" y="3893694"/>
            <a:ext cx="4160838" cy="1188720"/>
          </a:xfrm>
        </p:spPr>
        <p:txBody>
          <a:bodyPr/>
          <a:lstStyle/>
          <a:p>
            <a:r>
              <a:rPr lang="en-US" dirty="0"/>
              <a:t>Oracle ADF TF</a:t>
            </a:r>
          </a:p>
        </p:txBody>
      </p:sp>
      <p:sp>
        <p:nvSpPr>
          <p:cNvPr id="7" name="Subtitle 12"/>
          <p:cNvSpPr>
            <a:spLocks noGrp="1"/>
          </p:cNvSpPr>
          <p:nvPr>
            <p:ph type="subTitle" idx="1"/>
            <p:custDataLst>
              <p:tags r:id="rId4"/>
            </p:custDataLst>
          </p:nvPr>
        </p:nvSpPr>
        <p:spPr>
          <a:xfrm>
            <a:off x="5370080" y="5118449"/>
            <a:ext cx="4160838" cy="704850"/>
          </a:xfrm>
        </p:spPr>
        <p:txBody>
          <a:bodyPr/>
          <a:lstStyle/>
          <a:p>
            <a:endParaRPr lang="fr-FR" dirty="0"/>
          </a:p>
          <a:p>
            <a:r>
              <a:rPr lang="fr-FR"/>
              <a:t>9-Oct-2018</a:t>
            </a:r>
            <a:endParaRPr lang="fr-FR" dirty="0"/>
          </a:p>
          <a:p>
            <a:r>
              <a:rPr lang="fr-FR" dirty="0"/>
              <a:t>Nita Jain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thod Call.jpg"/>
          <p:cNvPicPr>
            <a:picLocks noChangeAspect="1"/>
          </p:cNvPicPr>
          <p:nvPr/>
        </p:nvPicPr>
        <p:blipFill>
          <a:blip r:embed="rId2" cstate="print"/>
          <a:stretch>
            <a:fillRect/>
          </a:stretch>
        </p:blipFill>
        <p:spPr>
          <a:xfrm>
            <a:off x="1485900" y="828675"/>
            <a:ext cx="6934200" cy="5200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uter.jpg"/>
          <p:cNvPicPr>
            <a:picLocks noChangeAspect="1"/>
          </p:cNvPicPr>
          <p:nvPr/>
        </p:nvPicPr>
        <p:blipFill>
          <a:blip r:embed="rId2" cstate="print"/>
          <a:stretch>
            <a:fillRect/>
          </a:stretch>
        </p:blipFill>
        <p:spPr>
          <a:xfrm>
            <a:off x="1485900" y="828675"/>
            <a:ext cx="6934200" cy="5200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F call.jpg"/>
          <p:cNvPicPr>
            <a:picLocks noChangeAspect="1"/>
          </p:cNvPicPr>
          <p:nvPr/>
        </p:nvPicPr>
        <p:blipFill>
          <a:blip r:embed="rId2" cstate="print"/>
          <a:stretch>
            <a:fillRect/>
          </a:stretch>
        </p:blipFill>
        <p:spPr>
          <a:xfrm>
            <a:off x="1485900" y="828675"/>
            <a:ext cx="6934200" cy="5200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F return.jpg"/>
          <p:cNvPicPr>
            <a:picLocks noChangeAspect="1"/>
          </p:cNvPicPr>
          <p:nvPr/>
        </p:nvPicPr>
        <p:blipFill>
          <a:blip r:embed="rId2" cstate="print"/>
          <a:stretch>
            <a:fillRect/>
          </a:stretch>
        </p:blipFill>
        <p:spPr>
          <a:xfrm>
            <a:off x="1485900" y="828675"/>
            <a:ext cx="6934200" cy="5200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RL.jpg"/>
          <p:cNvPicPr>
            <a:picLocks noChangeAspect="1"/>
          </p:cNvPicPr>
          <p:nvPr/>
        </p:nvPicPr>
        <p:blipFill>
          <a:blip r:embed="rId2" cstate="print"/>
          <a:stretch>
            <a:fillRect/>
          </a:stretch>
        </p:blipFill>
        <p:spPr>
          <a:xfrm>
            <a:off x="1485900" y="828675"/>
            <a:ext cx="6934200" cy="5200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ave point restore.jpg"/>
          <p:cNvPicPr>
            <a:picLocks noChangeAspect="1"/>
          </p:cNvPicPr>
          <p:nvPr/>
        </p:nvPicPr>
        <p:blipFill>
          <a:blip r:embed="rId2" cstate="print"/>
          <a:stretch>
            <a:fillRect/>
          </a:stretch>
        </p:blipFill>
        <p:spPr>
          <a:xfrm>
            <a:off x="1485900" y="828675"/>
            <a:ext cx="6934200" cy="52006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ild card.jpg"/>
          <p:cNvPicPr>
            <a:picLocks noChangeAspect="1"/>
          </p:cNvPicPr>
          <p:nvPr/>
        </p:nvPicPr>
        <p:blipFill>
          <a:blip r:embed="rId2" cstate="print"/>
          <a:stretch>
            <a:fillRect/>
          </a:stretch>
        </p:blipFill>
        <p:spPr>
          <a:xfrm>
            <a:off x="1485900" y="828675"/>
            <a:ext cx="6934200" cy="52006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ypes of taskflow.jpg"/>
          <p:cNvPicPr>
            <a:picLocks noChangeAspect="1"/>
          </p:cNvPicPr>
          <p:nvPr/>
        </p:nvPicPr>
        <p:blipFill>
          <a:blip r:embed="rId2" cstate="print"/>
          <a:stretch>
            <a:fillRect/>
          </a:stretch>
        </p:blipFill>
        <p:spPr>
          <a:xfrm>
            <a:off x="1485900" y="828675"/>
            <a:ext cx="6934200" cy="52006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Unbounded Task Flow</a:t>
            </a:r>
            <a:endParaRPr lang="en-US" sz="3200" b="0" dirty="0"/>
          </a:p>
        </p:txBody>
      </p:sp>
      <p:sp>
        <p:nvSpPr>
          <p:cNvPr id="3" name="Content Placeholder 2"/>
          <p:cNvSpPr>
            <a:spLocks noGrp="1"/>
          </p:cNvSpPr>
          <p:nvPr>
            <p:ph sz="quarter" idx="10"/>
          </p:nvPr>
        </p:nvSpPr>
        <p:spPr>
          <a:xfrm>
            <a:off x="341313" y="1495425"/>
            <a:ext cx="9564687" cy="2162175"/>
          </a:xfrm>
        </p:spPr>
        <p:txBody>
          <a:bodyPr/>
          <a:lstStyle/>
          <a:p>
            <a:endParaRPr lang="en-US" b="1" dirty="0"/>
          </a:p>
          <a:p>
            <a:pPr lvl="5">
              <a:buNone/>
            </a:pPr>
            <a:endParaRPr lang="en-US" b="1" dirty="0"/>
          </a:p>
          <a:p>
            <a:pPr lvl="1">
              <a:buNone/>
            </a:pPr>
            <a:endParaRPr lang="en-US" dirty="0"/>
          </a:p>
        </p:txBody>
      </p:sp>
      <p:pic>
        <p:nvPicPr>
          <p:cNvPr id="4" name="Picture 3" descr="task_flows_unboundfod.gif"/>
          <p:cNvPicPr>
            <a:picLocks noChangeAspect="1"/>
          </p:cNvPicPr>
          <p:nvPr/>
        </p:nvPicPr>
        <p:blipFill>
          <a:blip r:embed="rId2" cstate="print"/>
          <a:stretch>
            <a:fillRect/>
          </a:stretch>
        </p:blipFill>
        <p:spPr>
          <a:xfrm>
            <a:off x="976312" y="2076450"/>
            <a:ext cx="7953375" cy="2705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Bounded Task Flow</a:t>
            </a:r>
            <a:endParaRPr lang="en-US" sz="3200" b="0" dirty="0"/>
          </a:p>
        </p:txBody>
      </p:sp>
      <p:sp>
        <p:nvSpPr>
          <p:cNvPr id="3" name="Content Placeholder 2"/>
          <p:cNvSpPr>
            <a:spLocks noGrp="1"/>
          </p:cNvSpPr>
          <p:nvPr>
            <p:ph sz="quarter" idx="10"/>
          </p:nvPr>
        </p:nvSpPr>
        <p:spPr>
          <a:xfrm>
            <a:off x="341313" y="1495425"/>
            <a:ext cx="9564687" cy="2162175"/>
          </a:xfrm>
        </p:spPr>
        <p:txBody>
          <a:bodyPr/>
          <a:lstStyle/>
          <a:p>
            <a:endParaRPr lang="en-US" b="1" dirty="0"/>
          </a:p>
          <a:p>
            <a:pPr lvl="5">
              <a:buNone/>
            </a:pPr>
            <a:endParaRPr lang="en-US" b="1" dirty="0"/>
          </a:p>
          <a:p>
            <a:pPr lvl="1">
              <a:buNone/>
            </a:pPr>
            <a:endParaRPr lang="en-US" dirty="0"/>
          </a:p>
        </p:txBody>
      </p:sp>
      <p:pic>
        <p:nvPicPr>
          <p:cNvPr id="5" name="Picture 4" descr="tf_checkout_s.gif"/>
          <p:cNvPicPr>
            <a:picLocks noChangeAspect="1"/>
          </p:cNvPicPr>
          <p:nvPr/>
        </p:nvPicPr>
        <p:blipFill>
          <a:blip r:embed="rId2" cstate="print"/>
          <a:stretch>
            <a:fillRect/>
          </a:stretch>
        </p:blipFill>
        <p:spPr>
          <a:xfrm>
            <a:off x="2209800" y="1295400"/>
            <a:ext cx="4867275" cy="5086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ff - TF.jpg"/>
          <p:cNvPicPr>
            <a:picLocks noChangeAspect="1"/>
          </p:cNvPicPr>
          <p:nvPr/>
        </p:nvPicPr>
        <p:blipFill>
          <a:blip r:embed="rId2" cstate="print"/>
          <a:stretch>
            <a:fillRect/>
          </a:stretch>
        </p:blipFill>
        <p:spPr>
          <a:xfrm>
            <a:off x="1485900" y="828675"/>
            <a:ext cx="6934200" cy="5200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unded TF.jpg"/>
          <p:cNvPicPr>
            <a:picLocks noChangeAspect="1"/>
          </p:cNvPicPr>
          <p:nvPr/>
        </p:nvPicPr>
        <p:blipFill>
          <a:blip r:embed="rId2" cstate="print"/>
          <a:stretch>
            <a:fillRect/>
          </a:stretch>
        </p:blipFill>
        <p:spPr>
          <a:xfrm>
            <a:off x="1485900" y="828675"/>
            <a:ext cx="6934200" cy="5200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ge vs Page Fragment.jpg"/>
          <p:cNvPicPr>
            <a:picLocks noChangeAspect="1"/>
          </p:cNvPicPr>
          <p:nvPr/>
        </p:nvPicPr>
        <p:blipFill>
          <a:blip r:embed="rId2" cstate="print"/>
          <a:stretch>
            <a:fillRect/>
          </a:stretch>
        </p:blipFill>
        <p:spPr>
          <a:xfrm>
            <a:off x="1485900" y="828675"/>
            <a:ext cx="6934200" cy="52006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F components.jpg"/>
          <p:cNvPicPr>
            <a:picLocks noChangeAspect="1"/>
          </p:cNvPicPr>
          <p:nvPr/>
        </p:nvPicPr>
        <p:blipFill>
          <a:blip r:embed="rId2" cstate="print"/>
          <a:stretch>
            <a:fillRect/>
          </a:stretch>
        </p:blipFill>
        <p:spPr>
          <a:xfrm>
            <a:off x="1485900" y="828675"/>
            <a:ext cx="6934200" cy="5200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ew.jpg"/>
          <p:cNvPicPr>
            <a:picLocks noChangeAspect="1"/>
          </p:cNvPicPr>
          <p:nvPr/>
        </p:nvPicPr>
        <p:blipFill>
          <a:blip r:embed="rId2" cstate="print"/>
          <a:stretch>
            <a:fillRect/>
          </a:stretch>
        </p:blipFill>
        <p:spPr>
          <a:xfrm>
            <a:off x="1485900" y="828675"/>
            <a:ext cx="6934200" cy="520065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racle ADF Training Part -1">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2">
              <a:lumMod val="50000"/>
            </a:schemeClr>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1600" b="1" i="0" u="none" strike="noStrike" cap="none" normalizeH="0" baseline="0" dirty="0" smtClean="0">
            <a:ln>
              <a:noFill/>
            </a:ln>
            <a:solidFill>
              <a:schemeClr val="bg2">
                <a:lumMod val="50000"/>
              </a:schemeClr>
            </a:solidFill>
            <a:effectLst/>
            <a:latin typeface="+mn-lt"/>
            <a:cs typeface="Arial" charset="0"/>
          </a:defRPr>
        </a:defPPr>
      </a:lstStyle>
    </a:spDef>
    <a:lnDef>
      <a:spPr bwMode="auto">
        <a:solidFill>
          <a:schemeClr val="tx2"/>
        </a:solidFill>
        <a:ln w="6350" cap="flat" cmpd="sng" algn="ctr">
          <a:solidFill>
            <a:schemeClr val="accent3"/>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People Transformation 2015 (Internal)_Closing Slides">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eople Transformation 2015 (Internal)_Section break">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 ADF Training Part -1</Template>
  <TotalTime>665</TotalTime>
  <Words>13</Words>
  <Application>Microsoft Office PowerPoint</Application>
  <PresentationFormat>A4 Paper (210x297 mm)</PresentationFormat>
  <Paragraphs>9</Paragraphs>
  <Slides>16</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Courier New</vt:lpstr>
      <vt:lpstr>Helvetica Light</vt:lpstr>
      <vt:lpstr>Wingdings</vt:lpstr>
      <vt:lpstr>Oracle ADF Training Part -1</vt:lpstr>
      <vt:lpstr>People Transformation 2015 (Internal)_Closing Slides</vt:lpstr>
      <vt:lpstr>People Transformation 2015 (Internal)_Section break</vt:lpstr>
      <vt:lpstr>think-cell Slide</vt:lpstr>
      <vt:lpstr>Oracle ADF TF</vt:lpstr>
      <vt:lpstr>PowerPoint Presentation</vt:lpstr>
      <vt:lpstr>Unbounded Task Flow</vt:lpstr>
      <vt:lpstr>Bounded Task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ADF</dc:title>
  <dc:creator>prabnair</dc:creator>
  <cp:lastModifiedBy>Jain, Nita</cp:lastModifiedBy>
  <cp:revision>77</cp:revision>
  <dcterms:created xsi:type="dcterms:W3CDTF">2015-10-27T04:35:57Z</dcterms:created>
  <dcterms:modified xsi:type="dcterms:W3CDTF">2018-10-08T16:15:53Z</dcterms:modified>
</cp:coreProperties>
</file>