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76" r:id="rId2"/>
    <p:sldMasterId id="2147483946" r:id="rId3"/>
  </p:sldMasterIdLst>
  <p:notesMasterIdLst>
    <p:notesMasterId r:id="rId23"/>
  </p:notesMasterIdLst>
  <p:handoutMasterIdLst>
    <p:handoutMasterId r:id="rId24"/>
  </p:handoutMasterIdLst>
  <p:sldIdLst>
    <p:sldId id="393" r:id="rId4"/>
    <p:sldId id="413" r:id="rId5"/>
    <p:sldId id="414" r:id="rId6"/>
    <p:sldId id="405" r:id="rId7"/>
    <p:sldId id="415" r:id="rId8"/>
    <p:sldId id="410" r:id="rId9"/>
    <p:sldId id="417" r:id="rId10"/>
    <p:sldId id="419" r:id="rId11"/>
    <p:sldId id="418" r:id="rId12"/>
    <p:sldId id="421" r:id="rId13"/>
    <p:sldId id="422" r:id="rId14"/>
    <p:sldId id="423" r:id="rId15"/>
    <p:sldId id="424" r:id="rId16"/>
    <p:sldId id="425" r:id="rId17"/>
    <p:sldId id="426" r:id="rId18"/>
    <p:sldId id="427" r:id="rId19"/>
    <p:sldId id="428" r:id="rId20"/>
    <p:sldId id="429" r:id="rId21"/>
    <p:sldId id="412" r:id="rId22"/>
  </p:sldIdLst>
  <p:sldSz cx="9906000" cy="6858000" type="A4"/>
  <p:notesSz cx="6797675" cy="9874250"/>
  <p:custDataLst>
    <p:tags r:id="rId25"/>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48">
          <p15:clr>
            <a:srgbClr val="A4A3A4"/>
          </p15:clr>
        </p15:guide>
        <p15:guide id="2" orient="horz" pos="942">
          <p15:clr>
            <a:srgbClr val="A4A3A4"/>
          </p15:clr>
        </p15:guide>
        <p15:guide id="3" orient="horz" pos="1062">
          <p15:clr>
            <a:srgbClr val="A4A3A4"/>
          </p15:clr>
        </p15:guide>
        <p15:guide id="4" orient="horz" pos="3620">
          <p15:clr>
            <a:srgbClr val="A4A3A4"/>
          </p15:clr>
        </p15:guide>
        <p15:guide id="5" orient="horz" pos="2374">
          <p15:clr>
            <a:srgbClr val="A4A3A4"/>
          </p15:clr>
        </p15:guide>
        <p15:guide id="6" pos="3120">
          <p15:clr>
            <a:srgbClr val="A4A3A4"/>
          </p15:clr>
        </p15:guide>
        <p15:guide id="7" pos="6025">
          <p15:clr>
            <a:srgbClr val="A4A3A4"/>
          </p15:clr>
        </p15:guide>
        <p15:guide id="8" pos="3042">
          <p15:clr>
            <a:srgbClr val="A4A3A4"/>
          </p15:clr>
        </p15:guide>
        <p15:guide id="9" pos="3198">
          <p15:clr>
            <a:srgbClr val="A4A3A4"/>
          </p15:clr>
        </p15:guide>
        <p15:guide id="10" pos="220">
          <p15:clr>
            <a:srgbClr val="A4A3A4"/>
          </p15:clr>
        </p15:guide>
        <p15:guide id="11" pos="420">
          <p15:clr>
            <a:srgbClr val="A4A3A4"/>
          </p15:clr>
        </p15:guide>
        <p15:guide id="12" pos="5819">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5FF"/>
    <a:srgbClr val="FFBC1D"/>
    <a:srgbClr val="D03833"/>
    <a:srgbClr val="805924"/>
    <a:srgbClr val="726334"/>
    <a:srgbClr val="3A579F"/>
    <a:srgbClr val="0365AC"/>
    <a:srgbClr val="E4321E"/>
    <a:srgbClr val="00468C"/>
    <a:srgbClr val="92A2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5" autoAdjust="0"/>
    <p:restoredTop sz="77681" autoAdjust="0"/>
  </p:normalViewPr>
  <p:slideViewPr>
    <p:cSldViewPr>
      <p:cViewPr varScale="1">
        <p:scale>
          <a:sx n="70" d="100"/>
          <a:sy n="70" d="100"/>
        </p:scale>
        <p:origin x="2112" y="66"/>
      </p:cViewPr>
      <p:guideLst>
        <p:guide orient="horz" pos="3948"/>
        <p:guide orient="horz" pos="942"/>
        <p:guide orient="horz" pos="1062"/>
        <p:guide orient="horz" pos="3620"/>
        <p:guide orient="horz" pos="2374"/>
        <p:guide pos="3120"/>
        <p:guide pos="6025"/>
        <p:guide pos="3042"/>
        <p:guide pos="3198"/>
        <p:guide pos="220"/>
        <p:guide pos="420"/>
        <p:guide pos="581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2" d="100"/>
          <a:sy n="72" d="100"/>
        </p:scale>
        <p:origin x="-3246" y="-102"/>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2012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074925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10/7/2018</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2786145389"/>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15</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2.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5" Type="http://schemas.openxmlformats.org/officeDocument/2006/relationships/image" Target="../media/image5.png"/><Relationship Id="rId10" Type="http://schemas.openxmlformats.org/officeDocument/2006/relationships/image" Target="../media/image3.jpeg"/><Relationship Id="rId4" Type="http://schemas.openxmlformats.org/officeDocument/2006/relationships/tags" Target="../tags/tag13.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vmlDrawing" Target="../drawings/vmlDrawing11.vml"/><Relationship Id="rId6" Type="http://schemas.openxmlformats.org/officeDocument/2006/relationships/tags" Target="../tags/tag65.xml"/><Relationship Id="rId5" Type="http://schemas.openxmlformats.org/officeDocument/2006/relationships/tags" Target="../tags/tag64.xml"/><Relationship Id="rId10" Type="http://schemas.openxmlformats.org/officeDocument/2006/relationships/image" Target="../media/image1.emf"/><Relationship Id="rId4" Type="http://schemas.openxmlformats.org/officeDocument/2006/relationships/tags" Target="../tags/tag63.xml"/><Relationship Id="rId9"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9.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82.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81.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10" Type="http://schemas.openxmlformats.org/officeDocument/2006/relationships/image" Target="../media/image16.png"/><Relationship Id="rId4" Type="http://schemas.openxmlformats.org/officeDocument/2006/relationships/slideMaster" Target="../slideMasters/slideMaster2.xml"/><Relationship Id="rId9" Type="http://schemas.openxmlformats.org/officeDocument/2006/relationships/hyperlink" Target="http://www.capgemini.com/" TargetMode="Externa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capgemini.com/about/how-we-work/rightshorer" TargetMode="External"/><Relationship Id="rId3" Type="http://schemas.openxmlformats.org/officeDocument/2006/relationships/tags" Target="../tags/tag84.xml"/><Relationship Id="rId7" Type="http://schemas.openxmlformats.org/officeDocument/2006/relationships/hyperlink" Target="http://www.capgemini.com/about/how-we-work/the-collaborative-business-experiencetm" TargetMode="External"/><Relationship Id="rId2" Type="http://schemas.openxmlformats.org/officeDocument/2006/relationships/tags" Target="../tags/tag83.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10" Type="http://schemas.openxmlformats.org/officeDocument/2006/relationships/image" Target="../media/image16.png"/><Relationship Id="rId4" Type="http://schemas.openxmlformats.org/officeDocument/2006/relationships/slideMaster" Target="../slideMasters/slideMaster2.xml"/><Relationship Id="rId9" Type="http://schemas.openxmlformats.org/officeDocument/2006/relationships/hyperlink" Target="http://www.capgemini.com/"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5.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8.xml"/><Relationship Id="rId7" Type="http://schemas.openxmlformats.org/officeDocument/2006/relationships/image" Target="../media/image1.emf"/><Relationship Id="rId2" Type="http://schemas.openxmlformats.org/officeDocument/2006/relationships/tags" Target="../tags/tag87.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image" Target="../media/image3.jpeg"/><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0.xml"/><Relationship Id="rId7"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17.jpeg"/><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2.xml"/><Relationship Id="rId7" Type="http://schemas.openxmlformats.org/officeDocument/2006/relationships/image" Target="../media/image1.emf"/><Relationship Id="rId2" Type="http://schemas.openxmlformats.org/officeDocument/2006/relationships/tags" Target="../tags/tag91.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image" Target="../media/image6.jpeg"/><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4.xml"/><Relationship Id="rId7" Type="http://schemas.openxmlformats.org/officeDocument/2006/relationships/image" Target="../media/image1.emf"/><Relationship Id="rId2" Type="http://schemas.openxmlformats.org/officeDocument/2006/relationships/tags" Target="../tags/tag93.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image" Target="../media/image7.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2.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1.emf"/><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tags" Target="../tags/tag22.xml"/><Relationship Id="rId11" Type="http://schemas.openxmlformats.org/officeDocument/2006/relationships/oleObject" Target="../embeddings/oleObject3.bin"/><Relationship Id="rId5" Type="http://schemas.openxmlformats.org/officeDocument/2006/relationships/tags" Target="../tags/tag21.xml"/><Relationship Id="rId15" Type="http://schemas.openxmlformats.org/officeDocument/2006/relationships/image" Target="../media/image5.png"/><Relationship Id="rId10" Type="http://schemas.openxmlformats.org/officeDocument/2006/relationships/image" Target="../media/image6.jpeg"/><Relationship Id="rId4" Type="http://schemas.openxmlformats.org/officeDocument/2006/relationships/tags" Target="../tags/tag20.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6.xml"/><Relationship Id="rId7" Type="http://schemas.openxmlformats.org/officeDocument/2006/relationships/image" Target="../media/image1.emf"/><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image" Target="../media/image8.jpeg"/><Relationship Id="rId4"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98.xml"/><Relationship Id="rId7" Type="http://schemas.openxmlformats.org/officeDocument/2006/relationships/image" Target="../media/image1.emf"/><Relationship Id="rId2" Type="http://schemas.openxmlformats.org/officeDocument/2006/relationships/tags" Target="../tags/tag97.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image" Target="../media/image9.jpeg"/><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2.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4.vml"/><Relationship Id="rId6" Type="http://schemas.openxmlformats.org/officeDocument/2006/relationships/tags" Target="../tags/tag29.xml"/><Relationship Id="rId11" Type="http://schemas.openxmlformats.org/officeDocument/2006/relationships/oleObject" Target="../embeddings/oleObject4.bin"/><Relationship Id="rId5" Type="http://schemas.openxmlformats.org/officeDocument/2006/relationships/tags" Target="../tags/tag28.xml"/><Relationship Id="rId15" Type="http://schemas.openxmlformats.org/officeDocument/2006/relationships/image" Target="../media/image5.png"/><Relationship Id="rId10" Type="http://schemas.openxmlformats.org/officeDocument/2006/relationships/image" Target="../media/image7.jpeg"/><Relationship Id="rId4" Type="http://schemas.openxmlformats.org/officeDocument/2006/relationships/tags" Target="../tags/tag27.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2.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emf"/><Relationship Id="rId2" Type="http://schemas.openxmlformats.org/officeDocument/2006/relationships/tags" Target="../tags/tag32.xml"/><Relationship Id="rId1" Type="http://schemas.openxmlformats.org/officeDocument/2006/relationships/vmlDrawing" Target="../drawings/vmlDrawing5.vml"/><Relationship Id="rId6" Type="http://schemas.openxmlformats.org/officeDocument/2006/relationships/tags" Target="../tags/tag36.xml"/><Relationship Id="rId11" Type="http://schemas.openxmlformats.org/officeDocument/2006/relationships/oleObject" Target="../embeddings/oleObject5.bin"/><Relationship Id="rId5" Type="http://schemas.openxmlformats.org/officeDocument/2006/relationships/tags" Target="../tags/tag35.xml"/><Relationship Id="rId15" Type="http://schemas.openxmlformats.org/officeDocument/2006/relationships/image" Target="../media/image5.png"/><Relationship Id="rId10" Type="http://schemas.openxmlformats.org/officeDocument/2006/relationships/image" Target="../media/image8.jpeg"/><Relationship Id="rId4" Type="http://schemas.openxmlformats.org/officeDocument/2006/relationships/tags" Target="../tags/tag34.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image" Target="../media/image2.png"/><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image" Target="../media/image1.emf"/><Relationship Id="rId2" Type="http://schemas.openxmlformats.org/officeDocument/2006/relationships/tags" Target="../tags/tag39.xml"/><Relationship Id="rId1" Type="http://schemas.openxmlformats.org/officeDocument/2006/relationships/vmlDrawing" Target="../drawings/vmlDrawing6.vml"/><Relationship Id="rId6" Type="http://schemas.openxmlformats.org/officeDocument/2006/relationships/tags" Target="../tags/tag43.xml"/><Relationship Id="rId11" Type="http://schemas.openxmlformats.org/officeDocument/2006/relationships/oleObject" Target="../embeddings/oleObject6.bin"/><Relationship Id="rId5" Type="http://schemas.openxmlformats.org/officeDocument/2006/relationships/tags" Target="../tags/tag42.xml"/><Relationship Id="rId1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tags" Target="../tags/tag41.xml"/><Relationship Id="rId9" Type="http://schemas.openxmlformats.org/officeDocument/2006/relationships/slideMaster" Target="../slideMasters/slideMaster1.xml"/><Relationship Id="rId1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7.xml"/><Relationship Id="rId7" Type="http://schemas.openxmlformats.org/officeDocument/2006/relationships/oleObject" Target="../embeddings/oleObject7.bin"/><Relationship Id="rId2" Type="http://schemas.openxmlformats.org/officeDocument/2006/relationships/tags" Target="../tags/tag46.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49.xml"/><Relationship Id="rId4" Type="http://schemas.openxmlformats.org/officeDocument/2006/relationships/tags" Target="../tags/tag4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emf"/><Relationship Id="rId2" Type="http://schemas.openxmlformats.org/officeDocument/2006/relationships/tags" Target="../tags/tag50.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4.xml"/><Relationship Id="rId7" Type="http://schemas.openxmlformats.org/officeDocument/2006/relationships/oleObject" Target="../embeddings/oleObject9.bin"/><Relationship Id="rId2" Type="http://schemas.openxmlformats.org/officeDocument/2006/relationships/tags" Target="../tags/tag53.xml"/><Relationship Id="rId1" Type="http://schemas.openxmlformats.org/officeDocument/2006/relationships/vmlDrawing" Target="../drawings/vmlDrawing9.v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58.xml"/><Relationship Id="rId7" Type="http://schemas.openxmlformats.org/officeDocument/2006/relationships/oleObject" Target="../embeddings/oleObject10.bin"/><Relationship Id="rId2" Type="http://schemas.openxmlformats.org/officeDocument/2006/relationships/tags" Target="../tags/tag57.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60.xml"/><Relationship Id="rId4" Type="http://schemas.openxmlformats.org/officeDocument/2006/relationships/tags" Target="../tags/tag5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pic>
        <p:nvPicPr>
          <p:cNvPr id="9" name="Picture 17" descr="D:\Users\bkp\My Work\ODS\12-29_HR Visuals\1.jpg"/>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3048" y="0"/>
            <a:ext cx="9902952" cy="68600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534"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141386" name="think-cell Slide" r:id="rId11" imgW="360" imgH="360" progId="">
                  <p:embed/>
                </p:oleObj>
              </mc:Choice>
              <mc:Fallback>
                <p:oleObj name="think-cell Slide" r:id="rId11" imgW="360" imgH="360" progId="">
                  <p:embed/>
                  <p:pic>
                    <p:nvPicPr>
                      <p:cNvPr id="0" name="Picture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 descr="C:\Users\UserSim\Desktop\Capgemini\Capgemini_logo_cmyk.png"/>
          <p:cNvPicPr>
            <a:picLocks noChangeAspect="1" noChangeArrowheads="1"/>
          </p:cNvPicPr>
          <p:nvPr userDrawn="1">
            <p:custDataLst>
              <p:tags r:id="rId4"/>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6"/>
            </p:custDataLst>
          </p:nvPr>
        </p:nvPicPr>
        <p:blipFill>
          <a:blip r:embed="rId14" cstate="email"/>
          <a:srcRect/>
          <a:stretch>
            <a:fillRect/>
          </a:stretch>
        </p:blipFill>
        <p:spPr bwMode="auto">
          <a:xfrm>
            <a:off x="6677343" y="6527492"/>
            <a:ext cx="2560320" cy="203893"/>
          </a:xfrm>
          <a:prstGeom prst="rect">
            <a:avLst/>
          </a:prstGeom>
          <a:noFill/>
        </p:spPr>
      </p:pic>
      <p:pic>
        <p:nvPicPr>
          <p:cNvPr id="16"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itle 1"/>
          <p:cNvSpPr>
            <a:spLocks noGrp="1"/>
          </p:cNvSpPr>
          <p:nvPr>
            <p:ph type="ctrTitle" hasCustomPrompt="1"/>
            <p:custDataLst>
              <p:tags r:id="rId7"/>
            </p:custDataLst>
          </p:nvPr>
        </p:nvSpPr>
        <p:spPr>
          <a:xfrm>
            <a:off x="5410623" y="3879095"/>
            <a:ext cx="4160838" cy="1188720"/>
          </a:xfrm>
          <a:effectLst/>
        </p:spPr>
        <p:txBody>
          <a:bodyPr lIns="0" tIns="33059" rIns="33059" bIns="33059"/>
          <a:lstStyle>
            <a:lvl1pPr algn="r">
              <a:defRPr sz="3300" b="0">
                <a:solidFill>
                  <a:schemeClr val="bg1"/>
                </a:solidFill>
                <a:effectLst/>
              </a:defRPr>
            </a:lvl1pPr>
          </a:lstStyle>
          <a:p>
            <a:r>
              <a:rPr lang="en-US" dirty="0"/>
              <a:t>Title of presentation</a:t>
            </a:r>
          </a:p>
        </p:txBody>
      </p:sp>
      <p:sp>
        <p:nvSpPr>
          <p:cNvPr id="21" name="Subtitle 2"/>
          <p:cNvSpPr>
            <a:spLocks noGrp="1"/>
          </p:cNvSpPr>
          <p:nvPr>
            <p:ph type="subTitle" idx="1" hasCustomPrompt="1"/>
            <p:custDataLst>
              <p:tags r:id="rId8"/>
            </p:custDataLst>
          </p:nvPr>
        </p:nvSpPr>
        <p:spPr>
          <a:xfrm>
            <a:off x="5410623" y="5103850"/>
            <a:ext cx="4160838" cy="704850"/>
          </a:xfrm>
          <a:effectLst/>
        </p:spPr>
        <p:txBody>
          <a:bodyPr lIns="0" tIns="33059" rIns="33059" bIns="33059"/>
          <a:lstStyle>
            <a:lvl1pPr marL="0" indent="0" algn="r">
              <a:buNone/>
              <a:defRPr sz="2200" b="0" baseline="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2923" name="think-cell Slide" r:id="rId9" imgW="360" imgH="360" progId="">
                  <p:embed/>
                </p:oleObj>
              </mc:Choice>
              <mc:Fallback>
                <p:oleObj name="think-cell Slide" r:id="rId9" imgW="360" imgH="360" progId="">
                  <p:embed/>
                  <p:pic>
                    <p:nvPicPr>
                      <p:cNvPr id="0" name="Picture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341313" y="2042156"/>
            <a:ext cx="4487862" cy="4225293"/>
          </a:xfrm>
        </p:spPr>
        <p:txBody>
          <a:bodyPr/>
          <a:lstStyle>
            <a:lvl1pPr>
              <a:defRPr sz="2000"/>
            </a:lvl1pPr>
            <a:lvl2pPr>
              <a:defRPr sz="1800"/>
            </a:lvl2pPr>
            <a:lvl3pPr>
              <a:defRPr sz="1600"/>
            </a:lvl3pPr>
            <a:lvl4pPr>
              <a:defRPr sz="14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5076825" y="2042156"/>
            <a:ext cx="4487863" cy="4225293"/>
          </a:xfrm>
        </p:spPr>
        <p:txBody>
          <a:bodyPr/>
          <a:lstStyle>
            <a:lvl1pPr>
              <a:defRPr sz="2000"/>
            </a:lvl1pPr>
            <a:lvl2pPr>
              <a:defRPr sz="1800"/>
            </a:lvl2pPr>
            <a:lvl3pPr>
              <a:defRPr sz="1600"/>
            </a:lvl3pPr>
            <a:lvl4pPr>
              <a:defRPr sz="1300"/>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7" name="Espace réservé du texte 6"/>
          <p:cNvSpPr>
            <a:spLocks noGrp="1"/>
          </p:cNvSpPr>
          <p:nvPr>
            <p:ph type="body" sz="quarter" idx="12" hasCustomPrompt="1"/>
            <p:custDataLst>
              <p:tags r:id="rId6"/>
            </p:custDataLst>
          </p:nvPr>
        </p:nvSpPr>
        <p:spPr>
          <a:xfrm>
            <a:off x="341313" y="1495425"/>
            <a:ext cx="4487862" cy="548640"/>
          </a:xfrm>
        </p:spPr>
        <p:txBody>
          <a:bodyPr vert="horz" lIns="0" tIns="33059" rIns="33059" bIns="33059" rtlCol="0">
            <a:noAutofit/>
          </a:bodyPr>
          <a:lstStyle>
            <a:lvl1pPr algn="l">
              <a:buNone/>
              <a:defRPr lang="en-US" sz="2000" b="1" kern="1200" noProof="0" dirty="0" smtClean="0">
                <a:solidFill>
                  <a:schemeClr val="accent5"/>
                </a:solidFill>
                <a:latin typeface="+mn-lt"/>
                <a:ea typeface="+mn-ea"/>
                <a:cs typeface="+mn-cs"/>
              </a:defRPr>
            </a:lvl1pPr>
            <a:lvl5pPr>
              <a:buNone/>
              <a:defRPr/>
            </a:lvl5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5076825" y="1495425"/>
            <a:ext cx="4487863" cy="548640"/>
          </a:xfrm>
        </p:spPr>
        <p:txBody>
          <a:bodyPr vert="horz" lIns="0" tIns="33059" rIns="33059" bIns="33059" rtlCol="0">
            <a:noAutofit/>
          </a:bodyPr>
          <a:lstStyle>
            <a:lvl1pPr algn="l">
              <a:buNone/>
              <a:defRPr lang="en-US" sz="2000" b="1" kern="1200" noProof="0" dirty="0" smtClean="0">
                <a:solidFill>
                  <a:schemeClr val="accent5"/>
                </a:solidFill>
                <a:latin typeface="+mn-lt"/>
                <a:ea typeface="+mn-ea"/>
                <a:cs typeface="+mn-cs"/>
              </a:defRPr>
            </a:lvl1pPr>
          </a:lstStyle>
          <a:p>
            <a:pPr marL="0" lvl="0" indent="0" algn="l" defTabSz="914342" rtl="0" eaLnBrk="1" latinLnBrk="0" hangingPunct="1">
              <a:spcBef>
                <a:spcPts val="0"/>
              </a:spcBef>
              <a:spcAft>
                <a:spcPts val="600"/>
              </a:spcAft>
              <a:buClr>
                <a:schemeClr val="accent5"/>
              </a:buClr>
              <a:buFont typeface="Wingdings" pitchFamily="2" charset="2"/>
              <a:buNone/>
            </a:pPr>
            <a:r>
              <a:rPr lang="en-US" noProof="0" dirty="0"/>
              <a:t>Click to edit Master text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1899" name="think-cell Slide" r:id="rId5" imgW="360" imgH="360" progId="">
                  <p:embed/>
                </p:oleObj>
              </mc:Choice>
              <mc:Fallback>
                <p:oleObj name="think-cell Slide" r:id="rId5" imgW="360" imgH="360" progId="">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76843" name="think-cell Slide" r:id="rId4" imgW="360" imgH="360" progId="">
                  <p:embed/>
                </p:oleObj>
              </mc:Choice>
              <mc:Fallback>
                <p:oleObj name="think-cell Slide" r:id="rId4" imgW="360" imgH="360"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262188" name="think-cell Slide" r:id="rId5" imgW="360" imgH="360" progId="">
                  <p:embed/>
                </p:oleObj>
              </mc:Choice>
              <mc:Fallback>
                <p:oleObj name="think-cell Slide" r:id="rId5" imgW="360" imgH="360" progId="">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gs>
                <a:gs pos="100000">
                  <a:schemeClr val="accent5">
                    <a:lumMod val="60000"/>
                    <a:lumOff val="4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spcBef>
                <a:spcPts val="600"/>
              </a:spcBef>
            </a:pPr>
            <a:r>
              <a:rPr lang="en-US" sz="1000" dirty="0">
                <a:solidFill>
                  <a:schemeClr val="bg1"/>
                </a:solidFill>
                <a:latin typeface="Arial" pitchFamily="34" charset="0"/>
                <a:cs typeface="Arial" pitchFamily="34" charset="0"/>
              </a:rPr>
              <a:t>With almost 140,000 people in over 40 countries, Capgemini is one of the world's foremost providers of consulting, technology and outsourcing services. The Group reported 2013 global revenues of EUR 10.1 billion.</a:t>
            </a:r>
          </a:p>
          <a:p>
            <a:pPr marL="0" indent="0" algn="just">
              <a:spcBef>
                <a:spcPts val="600"/>
              </a:spcBef>
            </a:pPr>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dirty="0">
                <a:solidFill>
                  <a:schemeClr val="bg1"/>
                </a:solidFill>
                <a:latin typeface="Arial" pitchFamily="34" charset="0"/>
                <a:cs typeface="Arial" pitchFamily="34" charset="0"/>
                <a:hlinkClick r:id="rId7"/>
              </a:rPr>
              <a:t>the Collaborative Business Experience™</a:t>
            </a:r>
            <a:r>
              <a:rPr lang="en-US" sz="1000" dirty="0">
                <a:solidFill>
                  <a:schemeClr val="bg1"/>
                </a:solidFill>
                <a:latin typeface="Arial" pitchFamily="34" charset="0"/>
                <a:cs typeface="Arial" pitchFamily="34" charset="0"/>
              </a:rPr>
              <a:t>, and draws on </a:t>
            </a:r>
            <a:r>
              <a:rPr lang="en-US" sz="1000" dirty="0">
                <a:solidFill>
                  <a:schemeClr val="bg1"/>
                </a:solidFill>
                <a:latin typeface="Arial" pitchFamily="34" charset="0"/>
                <a:cs typeface="Arial" pitchFamily="34" charset="0"/>
                <a:hlinkClick r:id="rId8"/>
              </a:rPr>
              <a:t>Rightshore</a:t>
            </a:r>
            <a:r>
              <a:rPr lang="en-US" sz="1000" baseline="30000" dirty="0">
                <a:solidFill>
                  <a:schemeClr val="bg1"/>
                </a:solidFill>
                <a:latin typeface="Arial" pitchFamily="34" charset="0"/>
                <a:cs typeface="Arial" pitchFamily="34" charset="0"/>
                <a:hlinkClick r:id="rId8"/>
              </a:rPr>
              <a:t>®</a:t>
            </a:r>
            <a:r>
              <a:rPr lang="en-US" sz="1000" dirty="0">
                <a:solidFill>
                  <a:schemeClr val="bg1"/>
                </a:solidFill>
                <a:latin typeface="Arial" pitchFamily="34" charset="0"/>
                <a:cs typeface="Arial" pitchFamily="34" charset="0"/>
              </a:rPr>
              <a:t>, its worldwide delivery model.</a:t>
            </a:r>
          </a:p>
          <a:p>
            <a:pPr marL="0" indent="0" algn="just">
              <a:spcBef>
                <a:spcPts val="600"/>
              </a:spcBef>
            </a:pPr>
            <a:r>
              <a:rPr lang="en-US" sz="1000" dirty="0">
                <a:solidFill>
                  <a:schemeClr val="bg1"/>
                </a:solidFill>
                <a:latin typeface="Arial" pitchFamily="34" charset="0"/>
                <a:cs typeface="Arial" pitchFamily="34" charset="0"/>
              </a:rPr>
              <a:t>Learn more about us at </a:t>
            </a:r>
            <a:r>
              <a:rPr lang="en-US" sz="1000" b="1" dirty="0">
                <a:solidFill>
                  <a:schemeClr val="bg1"/>
                </a:solidFill>
                <a:latin typeface="Arial" pitchFamily="34" charset="0"/>
                <a:cs typeface="Arial" pitchFamily="34" charset="0"/>
                <a:hlinkClick r:id="rId9"/>
              </a:rPr>
              <a:t>www.capgemini.com</a:t>
            </a:r>
            <a:r>
              <a:rPr lang="en-US" sz="1000" dirty="0">
                <a:solidFill>
                  <a:schemeClr val="bg1"/>
                </a:solidFill>
                <a:latin typeface="Arial" pitchFamily="34" charset="0"/>
                <a:cs typeface="Arial" pitchFamily="34" charset="0"/>
              </a:rPr>
              <a:t>.</a:t>
            </a:r>
          </a:p>
        </p:txBody>
      </p:sp>
      <p:pic>
        <p:nvPicPr>
          <p:cNvPr id="73" name="Image 337" descr="CBE_Label_ppt.png"/>
          <p:cNvPicPr>
            <a:picLocks noChangeAspect="1"/>
          </p:cNvPicPr>
          <p:nvPr userDrawn="1"/>
        </p:nvPicPr>
        <p:blipFill>
          <a:blip r:embed="rId10" cstate="screen"/>
          <a:stretch>
            <a:fillRect/>
          </a:stretch>
        </p:blipFill>
        <p:spPr>
          <a:xfrm>
            <a:off x="867725" y="3468294"/>
            <a:ext cx="519572" cy="522508"/>
          </a:xfrm>
          <a:prstGeom prst="rect">
            <a:avLst/>
          </a:prstGeom>
        </p:spPr>
      </p:pic>
      <p:grpSp>
        <p:nvGrpSpPr>
          <p:cNvPr id="74" name="Group 73"/>
          <p:cNvGrpSpPr/>
          <p:nvPr userDrawn="1"/>
        </p:nvGrpSpPr>
        <p:grpSpPr>
          <a:xfrm>
            <a:off x="5722379" y="3575705"/>
            <a:ext cx="3826121" cy="1827268"/>
            <a:chOff x="5722379" y="3575705"/>
            <a:chExt cx="3826121" cy="1827268"/>
          </a:xfrm>
        </p:grpSpPr>
        <p:grpSp>
          <p:nvGrpSpPr>
            <p:cNvPr id="75" name="Groupe 203"/>
            <p:cNvGrpSpPr/>
            <p:nvPr userDrawn="1"/>
          </p:nvGrpSpPr>
          <p:grpSpPr>
            <a:xfrm>
              <a:off x="5722379" y="3575705"/>
              <a:ext cx="3826121" cy="1827268"/>
              <a:chOff x="5421313" y="3175001"/>
              <a:chExt cx="4141788" cy="1978025"/>
            </a:xfrm>
          </p:grpSpPr>
          <p:sp>
            <p:nvSpPr>
              <p:cNvPr id="191" name="Freeform 6"/>
              <p:cNvSpPr>
                <a:spLocks/>
              </p:cNvSpPr>
              <p:nvPr userDrawn="1"/>
            </p:nvSpPr>
            <p:spPr bwMode="auto">
              <a:xfrm>
                <a:off x="6532563" y="3200401"/>
                <a:ext cx="503238" cy="406400"/>
              </a:xfrm>
              <a:custGeom>
                <a:avLst/>
                <a:gdLst/>
                <a:ahLst/>
                <a:cxnLst>
                  <a:cxn ang="0">
                    <a:pos x="24" y="71"/>
                  </a:cxn>
                  <a:cxn ang="0">
                    <a:pos x="0" y="49"/>
                  </a:cxn>
                  <a:cxn ang="0">
                    <a:pos x="41" y="11"/>
                  </a:cxn>
                  <a:cxn ang="0">
                    <a:pos x="114" y="11"/>
                  </a:cxn>
                  <a:cxn ang="0">
                    <a:pos x="124" y="0"/>
                  </a:cxn>
                  <a:cxn ang="0">
                    <a:pos x="259" y="0"/>
                  </a:cxn>
                  <a:cxn ang="0">
                    <a:pos x="273" y="16"/>
                  </a:cxn>
                  <a:cxn ang="0">
                    <a:pos x="317" y="14"/>
                  </a:cxn>
                  <a:cxn ang="0">
                    <a:pos x="302" y="28"/>
                  </a:cxn>
                  <a:cxn ang="0">
                    <a:pos x="276" y="31"/>
                  </a:cxn>
                  <a:cxn ang="0">
                    <a:pos x="276" y="137"/>
                  </a:cxn>
                  <a:cxn ang="0">
                    <a:pos x="223" y="185"/>
                  </a:cxn>
                  <a:cxn ang="0">
                    <a:pos x="171" y="185"/>
                  </a:cxn>
                  <a:cxn ang="0">
                    <a:pos x="133" y="216"/>
                  </a:cxn>
                  <a:cxn ang="0">
                    <a:pos x="131" y="245"/>
                  </a:cxn>
                  <a:cxn ang="0">
                    <a:pos x="114" y="256"/>
                  </a:cxn>
                  <a:cxn ang="0">
                    <a:pos x="83" y="228"/>
                  </a:cxn>
                  <a:cxn ang="0">
                    <a:pos x="83" y="174"/>
                  </a:cxn>
                  <a:cxn ang="0">
                    <a:pos x="112" y="149"/>
                  </a:cxn>
                  <a:cxn ang="0">
                    <a:pos x="87" y="123"/>
                  </a:cxn>
                  <a:cxn ang="0">
                    <a:pos x="85" y="74"/>
                  </a:cxn>
                  <a:cxn ang="0">
                    <a:pos x="63" y="52"/>
                  </a:cxn>
                  <a:cxn ang="0">
                    <a:pos x="48" y="52"/>
                  </a:cxn>
                  <a:cxn ang="0">
                    <a:pos x="24" y="71"/>
                  </a:cxn>
                </a:cxnLst>
                <a:rect l="0" t="0" r="r" b="b"/>
                <a:pathLst>
                  <a:path w="317" h="256">
                    <a:moveTo>
                      <a:pt x="24" y="71"/>
                    </a:moveTo>
                    <a:lnTo>
                      <a:pt x="0" y="49"/>
                    </a:lnTo>
                    <a:lnTo>
                      <a:pt x="41" y="11"/>
                    </a:lnTo>
                    <a:lnTo>
                      <a:pt x="114" y="11"/>
                    </a:lnTo>
                    <a:lnTo>
                      <a:pt x="124" y="0"/>
                    </a:lnTo>
                    <a:lnTo>
                      <a:pt x="259" y="0"/>
                    </a:lnTo>
                    <a:lnTo>
                      <a:pt x="273" y="16"/>
                    </a:lnTo>
                    <a:lnTo>
                      <a:pt x="317" y="14"/>
                    </a:lnTo>
                    <a:lnTo>
                      <a:pt x="302" y="28"/>
                    </a:lnTo>
                    <a:lnTo>
                      <a:pt x="276" y="31"/>
                    </a:lnTo>
                    <a:lnTo>
                      <a:pt x="276" y="137"/>
                    </a:lnTo>
                    <a:lnTo>
                      <a:pt x="223" y="185"/>
                    </a:lnTo>
                    <a:lnTo>
                      <a:pt x="171" y="185"/>
                    </a:lnTo>
                    <a:lnTo>
                      <a:pt x="133" y="216"/>
                    </a:lnTo>
                    <a:lnTo>
                      <a:pt x="131" y="245"/>
                    </a:lnTo>
                    <a:lnTo>
                      <a:pt x="114" y="256"/>
                    </a:lnTo>
                    <a:lnTo>
                      <a:pt x="83" y="228"/>
                    </a:lnTo>
                    <a:lnTo>
                      <a:pt x="83" y="174"/>
                    </a:lnTo>
                    <a:lnTo>
                      <a:pt x="112" y="149"/>
                    </a:lnTo>
                    <a:lnTo>
                      <a:pt x="87" y="123"/>
                    </a:lnTo>
                    <a:lnTo>
                      <a:pt x="85" y="74"/>
                    </a:lnTo>
                    <a:lnTo>
                      <a:pt x="63" y="52"/>
                    </a:lnTo>
                    <a:lnTo>
                      <a:pt x="48" y="52"/>
                    </a:lnTo>
                    <a:lnTo>
                      <a:pt x="24" y="71"/>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7"/>
              <p:cNvSpPr>
                <a:spLocks/>
              </p:cNvSpPr>
              <p:nvPr userDrawn="1"/>
            </p:nvSpPr>
            <p:spPr bwMode="auto">
              <a:xfrm>
                <a:off x="6362701" y="3333751"/>
                <a:ext cx="185738" cy="201613"/>
              </a:xfrm>
              <a:custGeom>
                <a:avLst/>
                <a:gdLst/>
                <a:ahLst/>
                <a:cxnLst>
                  <a:cxn ang="0">
                    <a:pos x="63" y="72"/>
                  </a:cxn>
                  <a:cxn ang="0">
                    <a:pos x="35" y="98"/>
                  </a:cxn>
                  <a:cxn ang="0">
                    <a:pos x="66" y="127"/>
                  </a:cxn>
                  <a:cxn ang="0">
                    <a:pos x="90" y="106"/>
                  </a:cxn>
                  <a:cxn ang="0">
                    <a:pos x="98" y="106"/>
                  </a:cxn>
                  <a:cxn ang="0">
                    <a:pos x="117" y="90"/>
                  </a:cxn>
                  <a:cxn ang="0">
                    <a:pos x="76" y="55"/>
                  </a:cxn>
                  <a:cxn ang="0">
                    <a:pos x="73" y="23"/>
                  </a:cxn>
                  <a:cxn ang="0">
                    <a:pos x="41" y="19"/>
                  </a:cxn>
                  <a:cxn ang="0">
                    <a:pos x="39" y="0"/>
                  </a:cxn>
                  <a:cxn ang="0">
                    <a:pos x="0" y="2"/>
                  </a:cxn>
                  <a:cxn ang="0">
                    <a:pos x="0" y="8"/>
                  </a:cxn>
                  <a:cxn ang="0">
                    <a:pos x="23" y="31"/>
                  </a:cxn>
                  <a:cxn ang="0">
                    <a:pos x="63" y="59"/>
                  </a:cxn>
                  <a:cxn ang="0">
                    <a:pos x="63" y="72"/>
                  </a:cxn>
                </a:cxnLst>
                <a:rect l="0" t="0" r="r" b="b"/>
                <a:pathLst>
                  <a:path w="117" h="127">
                    <a:moveTo>
                      <a:pt x="63" y="72"/>
                    </a:moveTo>
                    <a:lnTo>
                      <a:pt x="35" y="98"/>
                    </a:lnTo>
                    <a:lnTo>
                      <a:pt x="66" y="127"/>
                    </a:lnTo>
                    <a:lnTo>
                      <a:pt x="90" y="106"/>
                    </a:lnTo>
                    <a:lnTo>
                      <a:pt x="98" y="106"/>
                    </a:lnTo>
                    <a:lnTo>
                      <a:pt x="117" y="90"/>
                    </a:lnTo>
                    <a:lnTo>
                      <a:pt x="76" y="55"/>
                    </a:lnTo>
                    <a:lnTo>
                      <a:pt x="73" y="23"/>
                    </a:lnTo>
                    <a:lnTo>
                      <a:pt x="41" y="19"/>
                    </a:lnTo>
                    <a:lnTo>
                      <a:pt x="39" y="0"/>
                    </a:lnTo>
                    <a:lnTo>
                      <a:pt x="0" y="2"/>
                    </a:lnTo>
                    <a:lnTo>
                      <a:pt x="0" y="8"/>
                    </a:lnTo>
                    <a:lnTo>
                      <a:pt x="23" y="31"/>
                    </a:lnTo>
                    <a:lnTo>
                      <a:pt x="63" y="59"/>
                    </a:lnTo>
                    <a:lnTo>
                      <a:pt x="63"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8"/>
              <p:cNvSpPr>
                <a:spLocks/>
              </p:cNvSpPr>
              <p:nvPr userDrawn="1"/>
            </p:nvSpPr>
            <p:spPr bwMode="auto">
              <a:xfrm>
                <a:off x="6005513" y="3241676"/>
                <a:ext cx="176213" cy="122238"/>
              </a:xfrm>
              <a:custGeom>
                <a:avLst/>
                <a:gdLst/>
                <a:ahLst/>
                <a:cxnLst>
                  <a:cxn ang="0">
                    <a:pos x="0" y="19"/>
                  </a:cxn>
                  <a:cxn ang="0">
                    <a:pos x="2" y="0"/>
                  </a:cxn>
                  <a:cxn ang="0">
                    <a:pos x="29" y="2"/>
                  </a:cxn>
                  <a:cxn ang="0">
                    <a:pos x="33" y="7"/>
                  </a:cxn>
                  <a:cxn ang="0">
                    <a:pos x="44" y="17"/>
                  </a:cxn>
                  <a:cxn ang="0">
                    <a:pos x="56" y="15"/>
                  </a:cxn>
                  <a:cxn ang="0">
                    <a:pos x="78" y="36"/>
                  </a:cxn>
                  <a:cxn ang="0">
                    <a:pos x="88" y="27"/>
                  </a:cxn>
                  <a:cxn ang="0">
                    <a:pos x="111" y="26"/>
                  </a:cxn>
                  <a:cxn ang="0">
                    <a:pos x="111" y="67"/>
                  </a:cxn>
                  <a:cxn ang="0">
                    <a:pos x="102" y="67"/>
                  </a:cxn>
                  <a:cxn ang="0">
                    <a:pos x="92" y="76"/>
                  </a:cxn>
                  <a:cxn ang="0">
                    <a:pos x="58" y="77"/>
                  </a:cxn>
                  <a:cxn ang="0">
                    <a:pos x="43" y="62"/>
                  </a:cxn>
                  <a:cxn ang="0">
                    <a:pos x="17" y="62"/>
                  </a:cxn>
                  <a:cxn ang="0">
                    <a:pos x="15" y="29"/>
                  </a:cxn>
                  <a:cxn ang="0">
                    <a:pos x="0" y="19"/>
                  </a:cxn>
                </a:cxnLst>
                <a:rect l="0" t="0" r="r" b="b"/>
                <a:pathLst>
                  <a:path w="111" h="77">
                    <a:moveTo>
                      <a:pt x="0" y="19"/>
                    </a:moveTo>
                    <a:lnTo>
                      <a:pt x="2" y="0"/>
                    </a:lnTo>
                    <a:lnTo>
                      <a:pt x="29" y="2"/>
                    </a:lnTo>
                    <a:lnTo>
                      <a:pt x="33" y="7"/>
                    </a:lnTo>
                    <a:lnTo>
                      <a:pt x="44" y="17"/>
                    </a:lnTo>
                    <a:lnTo>
                      <a:pt x="56" y="15"/>
                    </a:lnTo>
                    <a:lnTo>
                      <a:pt x="78" y="36"/>
                    </a:lnTo>
                    <a:lnTo>
                      <a:pt x="88" y="27"/>
                    </a:lnTo>
                    <a:lnTo>
                      <a:pt x="111" y="26"/>
                    </a:lnTo>
                    <a:lnTo>
                      <a:pt x="111" y="67"/>
                    </a:lnTo>
                    <a:lnTo>
                      <a:pt x="102" y="67"/>
                    </a:lnTo>
                    <a:lnTo>
                      <a:pt x="92" y="76"/>
                    </a:lnTo>
                    <a:lnTo>
                      <a:pt x="58" y="77"/>
                    </a:lnTo>
                    <a:lnTo>
                      <a:pt x="43" y="62"/>
                    </a:lnTo>
                    <a:lnTo>
                      <a:pt x="17" y="62"/>
                    </a:lnTo>
                    <a:lnTo>
                      <a:pt x="15" y="29"/>
                    </a:lnTo>
                    <a:lnTo>
                      <a:pt x="0" y="19"/>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9"/>
              <p:cNvSpPr>
                <a:spLocks/>
              </p:cNvSpPr>
              <p:nvPr userDrawn="1"/>
            </p:nvSpPr>
            <p:spPr bwMode="auto">
              <a:xfrm>
                <a:off x="5421313" y="3175001"/>
                <a:ext cx="1276350" cy="1889125"/>
              </a:xfrm>
              <a:custGeom>
                <a:avLst/>
                <a:gdLst/>
                <a:ahLst/>
                <a:cxnLst>
                  <a:cxn ang="0">
                    <a:pos x="618" y="1172"/>
                  </a:cxn>
                  <a:cxn ang="0">
                    <a:pos x="618" y="1132"/>
                  </a:cxn>
                  <a:cxn ang="0">
                    <a:pos x="596" y="1057"/>
                  </a:cxn>
                  <a:cxn ang="0">
                    <a:pos x="628" y="1002"/>
                  </a:cxn>
                  <a:cxn ang="0">
                    <a:pos x="728" y="918"/>
                  </a:cxn>
                  <a:cxn ang="0">
                    <a:pos x="783" y="840"/>
                  </a:cxn>
                  <a:cxn ang="0">
                    <a:pos x="738" y="789"/>
                  </a:cxn>
                  <a:cxn ang="0">
                    <a:pos x="637" y="728"/>
                  </a:cxn>
                  <a:cxn ang="0">
                    <a:pos x="581" y="687"/>
                  </a:cxn>
                  <a:cxn ang="0">
                    <a:pos x="509" y="661"/>
                  </a:cxn>
                  <a:cxn ang="0">
                    <a:pos x="454" y="683"/>
                  </a:cxn>
                  <a:cxn ang="0">
                    <a:pos x="407" y="677"/>
                  </a:cxn>
                  <a:cxn ang="0">
                    <a:pos x="385" y="623"/>
                  </a:cxn>
                  <a:cxn ang="0">
                    <a:pos x="381" y="587"/>
                  </a:cxn>
                  <a:cxn ang="0">
                    <a:pos x="295" y="587"/>
                  </a:cxn>
                  <a:cxn ang="0">
                    <a:pos x="329" y="517"/>
                  </a:cxn>
                  <a:cxn ang="0">
                    <a:pos x="465" y="553"/>
                  </a:cxn>
                  <a:cxn ang="0">
                    <a:pos x="554" y="407"/>
                  </a:cxn>
                  <a:cxn ang="0">
                    <a:pos x="637" y="389"/>
                  </a:cxn>
                  <a:cxn ang="0">
                    <a:pos x="591" y="366"/>
                  </a:cxn>
                  <a:cxn ang="0">
                    <a:pos x="698" y="343"/>
                  </a:cxn>
                  <a:cxn ang="0">
                    <a:pos x="677" y="259"/>
                  </a:cxn>
                  <a:cxn ang="0">
                    <a:pos x="565" y="258"/>
                  </a:cxn>
                  <a:cxn ang="0">
                    <a:pos x="491" y="276"/>
                  </a:cxn>
                  <a:cxn ang="0">
                    <a:pos x="491" y="203"/>
                  </a:cxn>
                  <a:cxn ang="0">
                    <a:pos x="585" y="162"/>
                  </a:cxn>
                  <a:cxn ang="0">
                    <a:pos x="544" y="110"/>
                  </a:cxn>
                  <a:cxn ang="0">
                    <a:pos x="511" y="159"/>
                  </a:cxn>
                  <a:cxn ang="0">
                    <a:pos x="334" y="65"/>
                  </a:cxn>
                  <a:cxn ang="0">
                    <a:pos x="184" y="16"/>
                  </a:cxn>
                  <a:cxn ang="0">
                    <a:pos x="136" y="0"/>
                  </a:cxn>
                  <a:cxn ang="0">
                    <a:pos x="63" y="51"/>
                  </a:cxn>
                  <a:cxn ang="0">
                    <a:pos x="27" y="159"/>
                  </a:cxn>
                  <a:cxn ang="0">
                    <a:pos x="53" y="153"/>
                  </a:cxn>
                  <a:cxn ang="0">
                    <a:pos x="170" y="170"/>
                  </a:cxn>
                  <a:cxn ang="0">
                    <a:pos x="192" y="339"/>
                  </a:cxn>
                  <a:cxn ang="0">
                    <a:pos x="176" y="454"/>
                  </a:cxn>
                  <a:cxn ang="0">
                    <a:pos x="199" y="493"/>
                  </a:cxn>
                  <a:cxn ang="0">
                    <a:pos x="270" y="608"/>
                  </a:cxn>
                  <a:cxn ang="0">
                    <a:pos x="327" y="634"/>
                  </a:cxn>
                  <a:cxn ang="0">
                    <a:pos x="385" y="677"/>
                  </a:cxn>
                  <a:cxn ang="0">
                    <a:pos x="465" y="738"/>
                  </a:cxn>
                  <a:cxn ang="0">
                    <a:pos x="468" y="806"/>
                  </a:cxn>
                  <a:cxn ang="0">
                    <a:pos x="503" y="873"/>
                  </a:cxn>
                  <a:cxn ang="0">
                    <a:pos x="550" y="943"/>
                  </a:cxn>
                  <a:cxn ang="0">
                    <a:pos x="620" y="1190"/>
                  </a:cxn>
                </a:cxnLst>
                <a:rect l="0" t="0" r="r" b="b"/>
                <a:pathLst>
                  <a:path w="804" h="1190">
                    <a:moveTo>
                      <a:pt x="620" y="1190"/>
                    </a:moveTo>
                    <a:lnTo>
                      <a:pt x="634" y="1190"/>
                    </a:lnTo>
                    <a:lnTo>
                      <a:pt x="618" y="1172"/>
                    </a:lnTo>
                    <a:lnTo>
                      <a:pt x="596" y="1162"/>
                    </a:lnTo>
                    <a:lnTo>
                      <a:pt x="599" y="1147"/>
                    </a:lnTo>
                    <a:lnTo>
                      <a:pt x="618" y="1132"/>
                    </a:lnTo>
                    <a:lnTo>
                      <a:pt x="622" y="1120"/>
                    </a:lnTo>
                    <a:lnTo>
                      <a:pt x="596" y="1109"/>
                    </a:lnTo>
                    <a:lnTo>
                      <a:pt x="596" y="1057"/>
                    </a:lnTo>
                    <a:lnTo>
                      <a:pt x="632" y="1023"/>
                    </a:lnTo>
                    <a:lnTo>
                      <a:pt x="644" y="1021"/>
                    </a:lnTo>
                    <a:lnTo>
                      <a:pt x="628" y="1002"/>
                    </a:lnTo>
                    <a:lnTo>
                      <a:pt x="669" y="998"/>
                    </a:lnTo>
                    <a:lnTo>
                      <a:pt x="728" y="953"/>
                    </a:lnTo>
                    <a:lnTo>
                      <a:pt x="728" y="918"/>
                    </a:lnTo>
                    <a:lnTo>
                      <a:pt x="765" y="917"/>
                    </a:lnTo>
                    <a:lnTo>
                      <a:pt x="763" y="849"/>
                    </a:lnTo>
                    <a:lnTo>
                      <a:pt x="783" y="840"/>
                    </a:lnTo>
                    <a:lnTo>
                      <a:pt x="804" y="818"/>
                    </a:lnTo>
                    <a:lnTo>
                      <a:pt x="804" y="792"/>
                    </a:lnTo>
                    <a:lnTo>
                      <a:pt x="738" y="789"/>
                    </a:lnTo>
                    <a:lnTo>
                      <a:pt x="685" y="739"/>
                    </a:lnTo>
                    <a:lnTo>
                      <a:pt x="657" y="728"/>
                    </a:lnTo>
                    <a:lnTo>
                      <a:pt x="637" y="728"/>
                    </a:lnTo>
                    <a:lnTo>
                      <a:pt x="608" y="702"/>
                    </a:lnTo>
                    <a:lnTo>
                      <a:pt x="599" y="703"/>
                    </a:lnTo>
                    <a:lnTo>
                      <a:pt x="581" y="687"/>
                    </a:lnTo>
                    <a:lnTo>
                      <a:pt x="538" y="685"/>
                    </a:lnTo>
                    <a:lnTo>
                      <a:pt x="538" y="664"/>
                    </a:lnTo>
                    <a:lnTo>
                      <a:pt x="509" y="661"/>
                    </a:lnTo>
                    <a:lnTo>
                      <a:pt x="491" y="669"/>
                    </a:lnTo>
                    <a:lnTo>
                      <a:pt x="479" y="685"/>
                    </a:lnTo>
                    <a:lnTo>
                      <a:pt x="454" y="683"/>
                    </a:lnTo>
                    <a:lnTo>
                      <a:pt x="426" y="683"/>
                    </a:lnTo>
                    <a:lnTo>
                      <a:pt x="417" y="687"/>
                    </a:lnTo>
                    <a:lnTo>
                      <a:pt x="407" y="677"/>
                    </a:lnTo>
                    <a:lnTo>
                      <a:pt x="405" y="635"/>
                    </a:lnTo>
                    <a:lnTo>
                      <a:pt x="387" y="634"/>
                    </a:lnTo>
                    <a:lnTo>
                      <a:pt x="385" y="623"/>
                    </a:lnTo>
                    <a:lnTo>
                      <a:pt x="407" y="606"/>
                    </a:lnTo>
                    <a:lnTo>
                      <a:pt x="407" y="589"/>
                    </a:lnTo>
                    <a:lnTo>
                      <a:pt x="381" y="587"/>
                    </a:lnTo>
                    <a:lnTo>
                      <a:pt x="358" y="606"/>
                    </a:lnTo>
                    <a:lnTo>
                      <a:pt x="319" y="606"/>
                    </a:lnTo>
                    <a:lnTo>
                      <a:pt x="295" y="587"/>
                    </a:lnTo>
                    <a:lnTo>
                      <a:pt x="293" y="544"/>
                    </a:lnTo>
                    <a:lnTo>
                      <a:pt x="327" y="544"/>
                    </a:lnTo>
                    <a:lnTo>
                      <a:pt x="329" y="517"/>
                    </a:lnTo>
                    <a:lnTo>
                      <a:pt x="448" y="515"/>
                    </a:lnTo>
                    <a:lnTo>
                      <a:pt x="452" y="554"/>
                    </a:lnTo>
                    <a:lnTo>
                      <a:pt x="465" y="553"/>
                    </a:lnTo>
                    <a:lnTo>
                      <a:pt x="465" y="497"/>
                    </a:lnTo>
                    <a:lnTo>
                      <a:pt x="552" y="425"/>
                    </a:lnTo>
                    <a:lnTo>
                      <a:pt x="554" y="407"/>
                    </a:lnTo>
                    <a:lnTo>
                      <a:pt x="608" y="405"/>
                    </a:lnTo>
                    <a:lnTo>
                      <a:pt x="613" y="413"/>
                    </a:lnTo>
                    <a:lnTo>
                      <a:pt x="637" y="389"/>
                    </a:lnTo>
                    <a:lnTo>
                      <a:pt x="636" y="374"/>
                    </a:lnTo>
                    <a:lnTo>
                      <a:pt x="591" y="376"/>
                    </a:lnTo>
                    <a:lnTo>
                      <a:pt x="591" y="366"/>
                    </a:lnTo>
                    <a:lnTo>
                      <a:pt x="613" y="353"/>
                    </a:lnTo>
                    <a:lnTo>
                      <a:pt x="625" y="341"/>
                    </a:lnTo>
                    <a:lnTo>
                      <a:pt x="698" y="343"/>
                    </a:lnTo>
                    <a:lnTo>
                      <a:pt x="698" y="321"/>
                    </a:lnTo>
                    <a:lnTo>
                      <a:pt x="679" y="304"/>
                    </a:lnTo>
                    <a:lnTo>
                      <a:pt x="677" y="259"/>
                    </a:lnTo>
                    <a:lnTo>
                      <a:pt x="622" y="259"/>
                    </a:lnTo>
                    <a:lnTo>
                      <a:pt x="591" y="233"/>
                    </a:lnTo>
                    <a:lnTo>
                      <a:pt x="565" y="258"/>
                    </a:lnTo>
                    <a:lnTo>
                      <a:pt x="562" y="290"/>
                    </a:lnTo>
                    <a:lnTo>
                      <a:pt x="509" y="292"/>
                    </a:lnTo>
                    <a:lnTo>
                      <a:pt x="491" y="276"/>
                    </a:lnTo>
                    <a:lnTo>
                      <a:pt x="462" y="278"/>
                    </a:lnTo>
                    <a:lnTo>
                      <a:pt x="460" y="233"/>
                    </a:lnTo>
                    <a:lnTo>
                      <a:pt x="491" y="203"/>
                    </a:lnTo>
                    <a:lnTo>
                      <a:pt x="532" y="201"/>
                    </a:lnTo>
                    <a:lnTo>
                      <a:pt x="544" y="196"/>
                    </a:lnTo>
                    <a:lnTo>
                      <a:pt x="585" y="162"/>
                    </a:lnTo>
                    <a:lnTo>
                      <a:pt x="585" y="141"/>
                    </a:lnTo>
                    <a:lnTo>
                      <a:pt x="546" y="139"/>
                    </a:lnTo>
                    <a:lnTo>
                      <a:pt x="544" y="110"/>
                    </a:lnTo>
                    <a:lnTo>
                      <a:pt x="523" y="110"/>
                    </a:lnTo>
                    <a:lnTo>
                      <a:pt x="526" y="149"/>
                    </a:lnTo>
                    <a:lnTo>
                      <a:pt x="511" y="159"/>
                    </a:lnTo>
                    <a:lnTo>
                      <a:pt x="426" y="162"/>
                    </a:lnTo>
                    <a:lnTo>
                      <a:pt x="334" y="83"/>
                    </a:lnTo>
                    <a:lnTo>
                      <a:pt x="334" y="65"/>
                    </a:lnTo>
                    <a:lnTo>
                      <a:pt x="272" y="61"/>
                    </a:lnTo>
                    <a:lnTo>
                      <a:pt x="250" y="75"/>
                    </a:lnTo>
                    <a:lnTo>
                      <a:pt x="184" y="16"/>
                    </a:lnTo>
                    <a:lnTo>
                      <a:pt x="172" y="15"/>
                    </a:lnTo>
                    <a:lnTo>
                      <a:pt x="158" y="0"/>
                    </a:lnTo>
                    <a:lnTo>
                      <a:pt x="136" y="0"/>
                    </a:lnTo>
                    <a:lnTo>
                      <a:pt x="117" y="15"/>
                    </a:lnTo>
                    <a:lnTo>
                      <a:pt x="63" y="16"/>
                    </a:lnTo>
                    <a:lnTo>
                      <a:pt x="63" y="51"/>
                    </a:lnTo>
                    <a:lnTo>
                      <a:pt x="8" y="98"/>
                    </a:lnTo>
                    <a:lnTo>
                      <a:pt x="8" y="141"/>
                    </a:lnTo>
                    <a:lnTo>
                      <a:pt x="27" y="159"/>
                    </a:lnTo>
                    <a:lnTo>
                      <a:pt x="0" y="186"/>
                    </a:lnTo>
                    <a:lnTo>
                      <a:pt x="8" y="191"/>
                    </a:lnTo>
                    <a:lnTo>
                      <a:pt x="53" y="153"/>
                    </a:lnTo>
                    <a:lnTo>
                      <a:pt x="127" y="151"/>
                    </a:lnTo>
                    <a:lnTo>
                      <a:pt x="131" y="170"/>
                    </a:lnTo>
                    <a:lnTo>
                      <a:pt x="170" y="170"/>
                    </a:lnTo>
                    <a:lnTo>
                      <a:pt x="170" y="232"/>
                    </a:lnTo>
                    <a:lnTo>
                      <a:pt x="194" y="253"/>
                    </a:lnTo>
                    <a:lnTo>
                      <a:pt x="192" y="339"/>
                    </a:lnTo>
                    <a:lnTo>
                      <a:pt x="158" y="368"/>
                    </a:lnTo>
                    <a:lnTo>
                      <a:pt x="162" y="439"/>
                    </a:lnTo>
                    <a:lnTo>
                      <a:pt x="176" y="454"/>
                    </a:lnTo>
                    <a:lnTo>
                      <a:pt x="176" y="517"/>
                    </a:lnTo>
                    <a:lnTo>
                      <a:pt x="197" y="534"/>
                    </a:lnTo>
                    <a:lnTo>
                      <a:pt x="199" y="493"/>
                    </a:lnTo>
                    <a:lnTo>
                      <a:pt x="223" y="512"/>
                    </a:lnTo>
                    <a:lnTo>
                      <a:pt x="225" y="563"/>
                    </a:lnTo>
                    <a:lnTo>
                      <a:pt x="270" y="608"/>
                    </a:lnTo>
                    <a:lnTo>
                      <a:pt x="278" y="606"/>
                    </a:lnTo>
                    <a:lnTo>
                      <a:pt x="303" y="631"/>
                    </a:lnTo>
                    <a:lnTo>
                      <a:pt x="327" y="634"/>
                    </a:lnTo>
                    <a:lnTo>
                      <a:pt x="337" y="640"/>
                    </a:lnTo>
                    <a:lnTo>
                      <a:pt x="383" y="645"/>
                    </a:lnTo>
                    <a:lnTo>
                      <a:pt x="385" y="677"/>
                    </a:lnTo>
                    <a:lnTo>
                      <a:pt x="407" y="691"/>
                    </a:lnTo>
                    <a:lnTo>
                      <a:pt x="463" y="697"/>
                    </a:lnTo>
                    <a:lnTo>
                      <a:pt x="465" y="738"/>
                    </a:lnTo>
                    <a:lnTo>
                      <a:pt x="450" y="746"/>
                    </a:lnTo>
                    <a:lnTo>
                      <a:pt x="424" y="769"/>
                    </a:lnTo>
                    <a:lnTo>
                      <a:pt x="468" y="806"/>
                    </a:lnTo>
                    <a:lnTo>
                      <a:pt x="482" y="808"/>
                    </a:lnTo>
                    <a:lnTo>
                      <a:pt x="479" y="855"/>
                    </a:lnTo>
                    <a:lnTo>
                      <a:pt x="503" y="873"/>
                    </a:lnTo>
                    <a:lnTo>
                      <a:pt x="524" y="890"/>
                    </a:lnTo>
                    <a:lnTo>
                      <a:pt x="526" y="922"/>
                    </a:lnTo>
                    <a:lnTo>
                      <a:pt x="550" y="943"/>
                    </a:lnTo>
                    <a:lnTo>
                      <a:pt x="552" y="1135"/>
                    </a:lnTo>
                    <a:lnTo>
                      <a:pt x="587" y="1166"/>
                    </a:lnTo>
                    <a:lnTo>
                      <a:pt x="620" y="119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10"/>
              <p:cNvSpPr>
                <a:spLocks/>
              </p:cNvSpPr>
              <p:nvPr userDrawn="1"/>
            </p:nvSpPr>
            <p:spPr bwMode="auto">
              <a:xfrm>
                <a:off x="7072313" y="3178176"/>
                <a:ext cx="2179638" cy="1611313"/>
              </a:xfrm>
              <a:custGeom>
                <a:avLst/>
                <a:gdLst/>
                <a:ahLst/>
                <a:cxnLst>
                  <a:cxn ang="0">
                    <a:pos x="1125" y="471"/>
                  </a:cxn>
                  <a:cxn ang="0">
                    <a:pos x="1145" y="382"/>
                  </a:cxn>
                  <a:cxn ang="0">
                    <a:pos x="1111" y="261"/>
                  </a:cxn>
                  <a:cxn ang="0">
                    <a:pos x="1191" y="174"/>
                  </a:cxn>
                  <a:cxn ang="0">
                    <a:pos x="1237" y="107"/>
                  </a:cxn>
                  <a:cxn ang="0">
                    <a:pos x="1237" y="220"/>
                  </a:cxn>
                  <a:cxn ang="0">
                    <a:pos x="1266" y="202"/>
                  </a:cxn>
                  <a:cxn ang="0">
                    <a:pos x="1322" y="81"/>
                  </a:cxn>
                  <a:cxn ang="0">
                    <a:pos x="1291" y="47"/>
                  </a:cxn>
                  <a:cxn ang="0">
                    <a:pos x="1341" y="41"/>
                  </a:cxn>
                  <a:cxn ang="0">
                    <a:pos x="1344" y="0"/>
                  </a:cxn>
                  <a:cxn ang="0">
                    <a:pos x="1213" y="35"/>
                  </a:cxn>
                  <a:cxn ang="0">
                    <a:pos x="1109" y="14"/>
                  </a:cxn>
                  <a:cxn ang="0">
                    <a:pos x="910" y="65"/>
                  </a:cxn>
                  <a:cxn ang="0">
                    <a:pos x="864" y="49"/>
                  </a:cxn>
                  <a:cxn ang="0">
                    <a:pos x="733" y="81"/>
                  </a:cxn>
                  <a:cxn ang="0">
                    <a:pos x="749" y="41"/>
                  </a:cxn>
                  <a:cxn ang="0">
                    <a:pos x="632" y="108"/>
                  </a:cxn>
                  <a:cxn ang="0">
                    <a:pos x="566" y="172"/>
                  </a:cxn>
                  <a:cxn ang="0">
                    <a:pos x="455" y="204"/>
                  </a:cxn>
                  <a:cxn ang="0">
                    <a:pos x="375" y="252"/>
                  </a:cxn>
                  <a:cxn ang="0">
                    <a:pos x="377" y="204"/>
                  </a:cxn>
                  <a:cxn ang="0">
                    <a:pos x="230" y="227"/>
                  </a:cxn>
                  <a:cxn ang="0">
                    <a:pos x="184" y="274"/>
                  </a:cxn>
                  <a:cxn ang="0">
                    <a:pos x="234" y="336"/>
                  </a:cxn>
                  <a:cxn ang="0">
                    <a:pos x="299" y="239"/>
                  </a:cxn>
                  <a:cxn ang="0">
                    <a:pos x="258" y="346"/>
                  </a:cxn>
                  <a:cxn ang="0">
                    <a:pos x="219" y="348"/>
                  </a:cxn>
                  <a:cxn ang="0">
                    <a:pos x="119" y="404"/>
                  </a:cxn>
                  <a:cxn ang="0">
                    <a:pos x="82" y="450"/>
                  </a:cxn>
                  <a:cxn ang="0">
                    <a:pos x="138" y="489"/>
                  </a:cxn>
                  <a:cxn ang="0">
                    <a:pos x="217" y="474"/>
                  </a:cxn>
                  <a:cxn ang="0">
                    <a:pos x="261" y="491"/>
                  </a:cxn>
                  <a:cxn ang="0">
                    <a:pos x="227" y="442"/>
                  </a:cxn>
                  <a:cxn ang="0">
                    <a:pos x="346" y="458"/>
                  </a:cxn>
                  <a:cxn ang="0">
                    <a:pos x="432" y="438"/>
                  </a:cxn>
                  <a:cxn ang="0">
                    <a:pos x="356" y="481"/>
                  </a:cxn>
                  <a:cxn ang="0">
                    <a:pos x="432" y="522"/>
                  </a:cxn>
                  <a:cxn ang="0">
                    <a:pos x="299" y="534"/>
                  </a:cxn>
                  <a:cxn ang="0">
                    <a:pos x="82" y="520"/>
                  </a:cxn>
                  <a:cxn ang="0">
                    <a:pos x="21" y="597"/>
                  </a:cxn>
                  <a:cxn ang="0">
                    <a:pos x="109" y="739"/>
                  </a:cxn>
                  <a:cxn ang="0">
                    <a:pos x="217" y="756"/>
                  </a:cxn>
                  <a:cxn ang="0">
                    <a:pos x="276" y="998"/>
                  </a:cxn>
                  <a:cxn ang="0">
                    <a:pos x="379" y="974"/>
                  </a:cxn>
                  <a:cxn ang="0">
                    <a:pos x="426" y="904"/>
                  </a:cxn>
                  <a:cxn ang="0">
                    <a:pos x="446" y="828"/>
                  </a:cxn>
                  <a:cxn ang="0">
                    <a:pos x="477" y="638"/>
                  </a:cxn>
                  <a:cxn ang="0">
                    <a:pos x="423" y="563"/>
                  </a:cxn>
                  <a:cxn ang="0">
                    <a:pos x="571" y="657"/>
                  </a:cxn>
                  <a:cxn ang="0">
                    <a:pos x="563" y="587"/>
                  </a:cxn>
                  <a:cxn ang="0">
                    <a:pos x="554" y="539"/>
                  </a:cxn>
                  <a:cxn ang="0">
                    <a:pos x="722" y="652"/>
                  </a:cxn>
                  <a:cxn ang="0">
                    <a:pos x="841" y="601"/>
                  </a:cxn>
                  <a:cxn ang="0">
                    <a:pos x="941" y="703"/>
                  </a:cxn>
                  <a:cxn ang="0">
                    <a:pos x="998" y="730"/>
                  </a:cxn>
                  <a:cxn ang="0">
                    <a:pos x="995" y="695"/>
                  </a:cxn>
                  <a:cxn ang="0">
                    <a:pos x="1027" y="650"/>
                  </a:cxn>
                  <a:cxn ang="0">
                    <a:pos x="980" y="602"/>
                  </a:cxn>
                  <a:cxn ang="0">
                    <a:pos x="1099" y="495"/>
                  </a:cxn>
                  <a:cxn ang="0">
                    <a:pos x="1062" y="444"/>
                  </a:cxn>
                  <a:cxn ang="0">
                    <a:pos x="1029" y="423"/>
                  </a:cxn>
                </a:cxnLst>
                <a:rect l="0" t="0" r="r" b="b"/>
                <a:pathLst>
                  <a:path w="1373" h="1015">
                    <a:moveTo>
                      <a:pt x="1066" y="397"/>
                    </a:moveTo>
                    <a:lnTo>
                      <a:pt x="1125" y="450"/>
                    </a:lnTo>
                    <a:lnTo>
                      <a:pt x="1113" y="466"/>
                    </a:lnTo>
                    <a:lnTo>
                      <a:pt x="1125" y="471"/>
                    </a:lnTo>
                    <a:lnTo>
                      <a:pt x="1147" y="450"/>
                    </a:lnTo>
                    <a:lnTo>
                      <a:pt x="1119" y="425"/>
                    </a:lnTo>
                    <a:lnTo>
                      <a:pt x="1117" y="384"/>
                    </a:lnTo>
                    <a:lnTo>
                      <a:pt x="1145" y="382"/>
                    </a:lnTo>
                    <a:lnTo>
                      <a:pt x="1147" y="348"/>
                    </a:lnTo>
                    <a:lnTo>
                      <a:pt x="1129" y="334"/>
                    </a:lnTo>
                    <a:lnTo>
                      <a:pt x="1129" y="276"/>
                    </a:lnTo>
                    <a:lnTo>
                      <a:pt x="1111" y="261"/>
                    </a:lnTo>
                    <a:lnTo>
                      <a:pt x="1111" y="201"/>
                    </a:lnTo>
                    <a:lnTo>
                      <a:pt x="1145" y="180"/>
                    </a:lnTo>
                    <a:lnTo>
                      <a:pt x="1168" y="189"/>
                    </a:lnTo>
                    <a:lnTo>
                      <a:pt x="1191" y="174"/>
                    </a:lnTo>
                    <a:lnTo>
                      <a:pt x="1189" y="151"/>
                    </a:lnTo>
                    <a:lnTo>
                      <a:pt x="1205" y="148"/>
                    </a:lnTo>
                    <a:lnTo>
                      <a:pt x="1209" y="108"/>
                    </a:lnTo>
                    <a:lnTo>
                      <a:pt x="1237" y="107"/>
                    </a:lnTo>
                    <a:lnTo>
                      <a:pt x="1237" y="168"/>
                    </a:lnTo>
                    <a:lnTo>
                      <a:pt x="1223" y="172"/>
                    </a:lnTo>
                    <a:lnTo>
                      <a:pt x="1221" y="202"/>
                    </a:lnTo>
                    <a:lnTo>
                      <a:pt x="1237" y="220"/>
                    </a:lnTo>
                    <a:lnTo>
                      <a:pt x="1250" y="220"/>
                    </a:lnTo>
                    <a:lnTo>
                      <a:pt x="1250" y="247"/>
                    </a:lnTo>
                    <a:lnTo>
                      <a:pt x="1266" y="256"/>
                    </a:lnTo>
                    <a:lnTo>
                      <a:pt x="1266" y="202"/>
                    </a:lnTo>
                    <a:lnTo>
                      <a:pt x="1250" y="190"/>
                    </a:lnTo>
                    <a:lnTo>
                      <a:pt x="1249" y="141"/>
                    </a:lnTo>
                    <a:lnTo>
                      <a:pt x="1266" y="127"/>
                    </a:lnTo>
                    <a:lnTo>
                      <a:pt x="1322" y="81"/>
                    </a:lnTo>
                    <a:lnTo>
                      <a:pt x="1295" y="78"/>
                    </a:lnTo>
                    <a:lnTo>
                      <a:pt x="1291" y="66"/>
                    </a:lnTo>
                    <a:lnTo>
                      <a:pt x="1305" y="59"/>
                    </a:lnTo>
                    <a:lnTo>
                      <a:pt x="1291" y="47"/>
                    </a:lnTo>
                    <a:lnTo>
                      <a:pt x="1295" y="39"/>
                    </a:lnTo>
                    <a:lnTo>
                      <a:pt x="1307" y="25"/>
                    </a:lnTo>
                    <a:lnTo>
                      <a:pt x="1322" y="23"/>
                    </a:lnTo>
                    <a:lnTo>
                      <a:pt x="1341" y="41"/>
                    </a:lnTo>
                    <a:lnTo>
                      <a:pt x="1352" y="34"/>
                    </a:lnTo>
                    <a:lnTo>
                      <a:pt x="1360" y="37"/>
                    </a:lnTo>
                    <a:lnTo>
                      <a:pt x="1373" y="23"/>
                    </a:lnTo>
                    <a:lnTo>
                      <a:pt x="1344" y="0"/>
                    </a:lnTo>
                    <a:lnTo>
                      <a:pt x="1215" y="0"/>
                    </a:lnTo>
                    <a:lnTo>
                      <a:pt x="1205" y="13"/>
                    </a:lnTo>
                    <a:lnTo>
                      <a:pt x="1217" y="28"/>
                    </a:lnTo>
                    <a:lnTo>
                      <a:pt x="1213" y="35"/>
                    </a:lnTo>
                    <a:lnTo>
                      <a:pt x="1147" y="37"/>
                    </a:lnTo>
                    <a:lnTo>
                      <a:pt x="1129" y="22"/>
                    </a:lnTo>
                    <a:lnTo>
                      <a:pt x="1119" y="22"/>
                    </a:lnTo>
                    <a:lnTo>
                      <a:pt x="1109" y="14"/>
                    </a:lnTo>
                    <a:lnTo>
                      <a:pt x="1096" y="30"/>
                    </a:lnTo>
                    <a:lnTo>
                      <a:pt x="995" y="32"/>
                    </a:lnTo>
                    <a:lnTo>
                      <a:pt x="956" y="67"/>
                    </a:lnTo>
                    <a:lnTo>
                      <a:pt x="910" y="65"/>
                    </a:lnTo>
                    <a:lnTo>
                      <a:pt x="908" y="44"/>
                    </a:lnTo>
                    <a:lnTo>
                      <a:pt x="882" y="42"/>
                    </a:lnTo>
                    <a:lnTo>
                      <a:pt x="874" y="51"/>
                    </a:lnTo>
                    <a:lnTo>
                      <a:pt x="864" y="49"/>
                    </a:lnTo>
                    <a:lnTo>
                      <a:pt x="862" y="55"/>
                    </a:lnTo>
                    <a:lnTo>
                      <a:pt x="818" y="55"/>
                    </a:lnTo>
                    <a:lnTo>
                      <a:pt x="765" y="104"/>
                    </a:lnTo>
                    <a:lnTo>
                      <a:pt x="733" y="81"/>
                    </a:lnTo>
                    <a:lnTo>
                      <a:pt x="751" y="66"/>
                    </a:lnTo>
                    <a:lnTo>
                      <a:pt x="759" y="66"/>
                    </a:lnTo>
                    <a:lnTo>
                      <a:pt x="784" y="41"/>
                    </a:lnTo>
                    <a:lnTo>
                      <a:pt x="749" y="41"/>
                    </a:lnTo>
                    <a:lnTo>
                      <a:pt x="729" y="30"/>
                    </a:lnTo>
                    <a:lnTo>
                      <a:pt x="665" y="86"/>
                    </a:lnTo>
                    <a:lnTo>
                      <a:pt x="655" y="83"/>
                    </a:lnTo>
                    <a:lnTo>
                      <a:pt x="632" y="108"/>
                    </a:lnTo>
                    <a:lnTo>
                      <a:pt x="630" y="143"/>
                    </a:lnTo>
                    <a:lnTo>
                      <a:pt x="569" y="145"/>
                    </a:lnTo>
                    <a:lnTo>
                      <a:pt x="554" y="160"/>
                    </a:lnTo>
                    <a:lnTo>
                      <a:pt x="566" y="172"/>
                    </a:lnTo>
                    <a:lnTo>
                      <a:pt x="563" y="178"/>
                    </a:lnTo>
                    <a:lnTo>
                      <a:pt x="528" y="180"/>
                    </a:lnTo>
                    <a:lnTo>
                      <a:pt x="501" y="199"/>
                    </a:lnTo>
                    <a:lnTo>
                      <a:pt x="455" y="204"/>
                    </a:lnTo>
                    <a:lnTo>
                      <a:pt x="452" y="227"/>
                    </a:lnTo>
                    <a:lnTo>
                      <a:pt x="421" y="227"/>
                    </a:lnTo>
                    <a:lnTo>
                      <a:pt x="389" y="254"/>
                    </a:lnTo>
                    <a:lnTo>
                      <a:pt x="375" y="252"/>
                    </a:lnTo>
                    <a:lnTo>
                      <a:pt x="348" y="229"/>
                    </a:lnTo>
                    <a:lnTo>
                      <a:pt x="372" y="225"/>
                    </a:lnTo>
                    <a:lnTo>
                      <a:pt x="385" y="215"/>
                    </a:lnTo>
                    <a:lnTo>
                      <a:pt x="377" y="204"/>
                    </a:lnTo>
                    <a:lnTo>
                      <a:pt x="342" y="208"/>
                    </a:lnTo>
                    <a:lnTo>
                      <a:pt x="326" y="190"/>
                    </a:lnTo>
                    <a:lnTo>
                      <a:pt x="270" y="190"/>
                    </a:lnTo>
                    <a:lnTo>
                      <a:pt x="230" y="227"/>
                    </a:lnTo>
                    <a:lnTo>
                      <a:pt x="229" y="230"/>
                    </a:lnTo>
                    <a:lnTo>
                      <a:pt x="203" y="252"/>
                    </a:lnTo>
                    <a:lnTo>
                      <a:pt x="203" y="272"/>
                    </a:lnTo>
                    <a:lnTo>
                      <a:pt x="184" y="274"/>
                    </a:lnTo>
                    <a:lnTo>
                      <a:pt x="179" y="313"/>
                    </a:lnTo>
                    <a:lnTo>
                      <a:pt x="207" y="317"/>
                    </a:lnTo>
                    <a:lnTo>
                      <a:pt x="217" y="319"/>
                    </a:lnTo>
                    <a:lnTo>
                      <a:pt x="234" y="336"/>
                    </a:lnTo>
                    <a:lnTo>
                      <a:pt x="250" y="323"/>
                    </a:lnTo>
                    <a:lnTo>
                      <a:pt x="248" y="271"/>
                    </a:lnTo>
                    <a:lnTo>
                      <a:pt x="291" y="239"/>
                    </a:lnTo>
                    <a:lnTo>
                      <a:pt x="299" y="239"/>
                    </a:lnTo>
                    <a:lnTo>
                      <a:pt x="317" y="251"/>
                    </a:lnTo>
                    <a:lnTo>
                      <a:pt x="293" y="272"/>
                    </a:lnTo>
                    <a:lnTo>
                      <a:pt x="293" y="346"/>
                    </a:lnTo>
                    <a:lnTo>
                      <a:pt x="258" y="346"/>
                    </a:lnTo>
                    <a:lnTo>
                      <a:pt x="237" y="370"/>
                    </a:lnTo>
                    <a:lnTo>
                      <a:pt x="226" y="370"/>
                    </a:lnTo>
                    <a:lnTo>
                      <a:pt x="223" y="348"/>
                    </a:lnTo>
                    <a:lnTo>
                      <a:pt x="219" y="348"/>
                    </a:lnTo>
                    <a:lnTo>
                      <a:pt x="216" y="371"/>
                    </a:lnTo>
                    <a:lnTo>
                      <a:pt x="186" y="372"/>
                    </a:lnTo>
                    <a:lnTo>
                      <a:pt x="152" y="401"/>
                    </a:lnTo>
                    <a:lnTo>
                      <a:pt x="119" y="404"/>
                    </a:lnTo>
                    <a:lnTo>
                      <a:pt x="135" y="417"/>
                    </a:lnTo>
                    <a:lnTo>
                      <a:pt x="128" y="430"/>
                    </a:lnTo>
                    <a:lnTo>
                      <a:pt x="133" y="448"/>
                    </a:lnTo>
                    <a:lnTo>
                      <a:pt x="82" y="450"/>
                    </a:lnTo>
                    <a:lnTo>
                      <a:pt x="77" y="483"/>
                    </a:lnTo>
                    <a:lnTo>
                      <a:pt x="92" y="493"/>
                    </a:lnTo>
                    <a:lnTo>
                      <a:pt x="107" y="495"/>
                    </a:lnTo>
                    <a:lnTo>
                      <a:pt x="138" y="489"/>
                    </a:lnTo>
                    <a:lnTo>
                      <a:pt x="137" y="474"/>
                    </a:lnTo>
                    <a:lnTo>
                      <a:pt x="164" y="452"/>
                    </a:lnTo>
                    <a:lnTo>
                      <a:pt x="201" y="452"/>
                    </a:lnTo>
                    <a:lnTo>
                      <a:pt x="217" y="474"/>
                    </a:lnTo>
                    <a:lnTo>
                      <a:pt x="237" y="474"/>
                    </a:lnTo>
                    <a:lnTo>
                      <a:pt x="250" y="488"/>
                    </a:lnTo>
                    <a:lnTo>
                      <a:pt x="246" y="501"/>
                    </a:lnTo>
                    <a:lnTo>
                      <a:pt x="261" y="491"/>
                    </a:lnTo>
                    <a:lnTo>
                      <a:pt x="259" y="480"/>
                    </a:lnTo>
                    <a:lnTo>
                      <a:pt x="269" y="481"/>
                    </a:lnTo>
                    <a:lnTo>
                      <a:pt x="239" y="454"/>
                    </a:lnTo>
                    <a:lnTo>
                      <a:pt x="227" y="442"/>
                    </a:lnTo>
                    <a:lnTo>
                      <a:pt x="230" y="430"/>
                    </a:lnTo>
                    <a:lnTo>
                      <a:pt x="240" y="430"/>
                    </a:lnTo>
                    <a:lnTo>
                      <a:pt x="309" y="486"/>
                    </a:lnTo>
                    <a:lnTo>
                      <a:pt x="346" y="458"/>
                    </a:lnTo>
                    <a:lnTo>
                      <a:pt x="344" y="444"/>
                    </a:lnTo>
                    <a:lnTo>
                      <a:pt x="382" y="411"/>
                    </a:lnTo>
                    <a:lnTo>
                      <a:pt x="387" y="437"/>
                    </a:lnTo>
                    <a:lnTo>
                      <a:pt x="432" y="438"/>
                    </a:lnTo>
                    <a:lnTo>
                      <a:pt x="453" y="457"/>
                    </a:lnTo>
                    <a:lnTo>
                      <a:pt x="453" y="466"/>
                    </a:lnTo>
                    <a:lnTo>
                      <a:pt x="372" y="469"/>
                    </a:lnTo>
                    <a:lnTo>
                      <a:pt x="356" y="481"/>
                    </a:lnTo>
                    <a:lnTo>
                      <a:pt x="370" y="498"/>
                    </a:lnTo>
                    <a:lnTo>
                      <a:pt x="421" y="497"/>
                    </a:lnTo>
                    <a:lnTo>
                      <a:pt x="442" y="517"/>
                    </a:lnTo>
                    <a:lnTo>
                      <a:pt x="432" y="522"/>
                    </a:lnTo>
                    <a:lnTo>
                      <a:pt x="411" y="546"/>
                    </a:lnTo>
                    <a:lnTo>
                      <a:pt x="346" y="544"/>
                    </a:lnTo>
                    <a:lnTo>
                      <a:pt x="338" y="534"/>
                    </a:lnTo>
                    <a:lnTo>
                      <a:pt x="299" y="534"/>
                    </a:lnTo>
                    <a:lnTo>
                      <a:pt x="293" y="544"/>
                    </a:lnTo>
                    <a:lnTo>
                      <a:pt x="240" y="546"/>
                    </a:lnTo>
                    <a:lnTo>
                      <a:pt x="211" y="519"/>
                    </a:lnTo>
                    <a:lnTo>
                      <a:pt x="82" y="520"/>
                    </a:lnTo>
                    <a:lnTo>
                      <a:pt x="55" y="544"/>
                    </a:lnTo>
                    <a:lnTo>
                      <a:pt x="55" y="585"/>
                    </a:lnTo>
                    <a:lnTo>
                      <a:pt x="27" y="604"/>
                    </a:lnTo>
                    <a:lnTo>
                      <a:pt x="21" y="597"/>
                    </a:lnTo>
                    <a:lnTo>
                      <a:pt x="7" y="619"/>
                    </a:lnTo>
                    <a:lnTo>
                      <a:pt x="0" y="673"/>
                    </a:lnTo>
                    <a:lnTo>
                      <a:pt x="82" y="737"/>
                    </a:lnTo>
                    <a:lnTo>
                      <a:pt x="109" y="739"/>
                    </a:lnTo>
                    <a:lnTo>
                      <a:pt x="131" y="726"/>
                    </a:lnTo>
                    <a:lnTo>
                      <a:pt x="207" y="726"/>
                    </a:lnTo>
                    <a:lnTo>
                      <a:pt x="219" y="732"/>
                    </a:lnTo>
                    <a:lnTo>
                      <a:pt x="217" y="756"/>
                    </a:lnTo>
                    <a:lnTo>
                      <a:pt x="244" y="787"/>
                    </a:lnTo>
                    <a:lnTo>
                      <a:pt x="246" y="889"/>
                    </a:lnTo>
                    <a:lnTo>
                      <a:pt x="276" y="916"/>
                    </a:lnTo>
                    <a:lnTo>
                      <a:pt x="276" y="998"/>
                    </a:lnTo>
                    <a:lnTo>
                      <a:pt x="299" y="1015"/>
                    </a:lnTo>
                    <a:lnTo>
                      <a:pt x="312" y="1005"/>
                    </a:lnTo>
                    <a:lnTo>
                      <a:pt x="344" y="1005"/>
                    </a:lnTo>
                    <a:lnTo>
                      <a:pt x="379" y="974"/>
                    </a:lnTo>
                    <a:lnTo>
                      <a:pt x="397" y="973"/>
                    </a:lnTo>
                    <a:lnTo>
                      <a:pt x="399" y="943"/>
                    </a:lnTo>
                    <a:lnTo>
                      <a:pt x="428" y="941"/>
                    </a:lnTo>
                    <a:lnTo>
                      <a:pt x="426" y="904"/>
                    </a:lnTo>
                    <a:lnTo>
                      <a:pt x="438" y="906"/>
                    </a:lnTo>
                    <a:lnTo>
                      <a:pt x="463" y="882"/>
                    </a:lnTo>
                    <a:lnTo>
                      <a:pt x="465" y="843"/>
                    </a:lnTo>
                    <a:lnTo>
                      <a:pt x="446" y="828"/>
                    </a:lnTo>
                    <a:lnTo>
                      <a:pt x="448" y="790"/>
                    </a:lnTo>
                    <a:lnTo>
                      <a:pt x="557" y="689"/>
                    </a:lnTo>
                    <a:lnTo>
                      <a:pt x="481" y="689"/>
                    </a:lnTo>
                    <a:lnTo>
                      <a:pt x="477" y="638"/>
                    </a:lnTo>
                    <a:lnTo>
                      <a:pt x="467" y="626"/>
                    </a:lnTo>
                    <a:lnTo>
                      <a:pt x="457" y="630"/>
                    </a:lnTo>
                    <a:lnTo>
                      <a:pt x="391" y="566"/>
                    </a:lnTo>
                    <a:lnTo>
                      <a:pt x="423" y="563"/>
                    </a:lnTo>
                    <a:lnTo>
                      <a:pt x="463" y="599"/>
                    </a:lnTo>
                    <a:lnTo>
                      <a:pt x="513" y="638"/>
                    </a:lnTo>
                    <a:lnTo>
                      <a:pt x="515" y="657"/>
                    </a:lnTo>
                    <a:lnTo>
                      <a:pt x="571" y="657"/>
                    </a:lnTo>
                    <a:lnTo>
                      <a:pt x="569" y="642"/>
                    </a:lnTo>
                    <a:lnTo>
                      <a:pt x="620" y="597"/>
                    </a:lnTo>
                    <a:lnTo>
                      <a:pt x="575" y="593"/>
                    </a:lnTo>
                    <a:lnTo>
                      <a:pt x="563" y="587"/>
                    </a:lnTo>
                    <a:lnTo>
                      <a:pt x="554" y="587"/>
                    </a:lnTo>
                    <a:lnTo>
                      <a:pt x="515" y="551"/>
                    </a:lnTo>
                    <a:lnTo>
                      <a:pt x="532" y="532"/>
                    </a:lnTo>
                    <a:lnTo>
                      <a:pt x="554" y="539"/>
                    </a:lnTo>
                    <a:lnTo>
                      <a:pt x="585" y="568"/>
                    </a:lnTo>
                    <a:lnTo>
                      <a:pt x="688" y="568"/>
                    </a:lnTo>
                    <a:lnTo>
                      <a:pt x="718" y="595"/>
                    </a:lnTo>
                    <a:lnTo>
                      <a:pt x="722" y="652"/>
                    </a:lnTo>
                    <a:lnTo>
                      <a:pt x="769" y="687"/>
                    </a:lnTo>
                    <a:lnTo>
                      <a:pt x="804" y="662"/>
                    </a:lnTo>
                    <a:lnTo>
                      <a:pt x="802" y="634"/>
                    </a:lnTo>
                    <a:lnTo>
                      <a:pt x="841" y="601"/>
                    </a:lnTo>
                    <a:lnTo>
                      <a:pt x="872" y="601"/>
                    </a:lnTo>
                    <a:lnTo>
                      <a:pt x="908" y="630"/>
                    </a:lnTo>
                    <a:lnTo>
                      <a:pt x="941" y="632"/>
                    </a:lnTo>
                    <a:lnTo>
                      <a:pt x="941" y="703"/>
                    </a:lnTo>
                    <a:lnTo>
                      <a:pt x="973" y="728"/>
                    </a:lnTo>
                    <a:lnTo>
                      <a:pt x="980" y="726"/>
                    </a:lnTo>
                    <a:lnTo>
                      <a:pt x="992" y="736"/>
                    </a:lnTo>
                    <a:lnTo>
                      <a:pt x="998" y="730"/>
                    </a:lnTo>
                    <a:lnTo>
                      <a:pt x="954" y="693"/>
                    </a:lnTo>
                    <a:lnTo>
                      <a:pt x="954" y="664"/>
                    </a:lnTo>
                    <a:lnTo>
                      <a:pt x="961" y="664"/>
                    </a:lnTo>
                    <a:lnTo>
                      <a:pt x="995" y="695"/>
                    </a:lnTo>
                    <a:lnTo>
                      <a:pt x="1005" y="693"/>
                    </a:lnTo>
                    <a:lnTo>
                      <a:pt x="1017" y="685"/>
                    </a:lnTo>
                    <a:lnTo>
                      <a:pt x="1029" y="685"/>
                    </a:lnTo>
                    <a:lnTo>
                      <a:pt x="1027" y="650"/>
                    </a:lnTo>
                    <a:lnTo>
                      <a:pt x="1004" y="626"/>
                    </a:lnTo>
                    <a:lnTo>
                      <a:pt x="998" y="626"/>
                    </a:lnTo>
                    <a:lnTo>
                      <a:pt x="984" y="612"/>
                    </a:lnTo>
                    <a:lnTo>
                      <a:pt x="980" y="602"/>
                    </a:lnTo>
                    <a:lnTo>
                      <a:pt x="1007" y="580"/>
                    </a:lnTo>
                    <a:lnTo>
                      <a:pt x="1053" y="579"/>
                    </a:lnTo>
                    <a:lnTo>
                      <a:pt x="1099" y="530"/>
                    </a:lnTo>
                    <a:lnTo>
                      <a:pt x="1099" y="495"/>
                    </a:lnTo>
                    <a:lnTo>
                      <a:pt x="1086" y="481"/>
                    </a:lnTo>
                    <a:lnTo>
                      <a:pt x="1058" y="460"/>
                    </a:lnTo>
                    <a:lnTo>
                      <a:pt x="1068" y="448"/>
                    </a:lnTo>
                    <a:lnTo>
                      <a:pt x="1062" y="444"/>
                    </a:lnTo>
                    <a:lnTo>
                      <a:pt x="1055" y="450"/>
                    </a:lnTo>
                    <a:lnTo>
                      <a:pt x="1037" y="435"/>
                    </a:lnTo>
                    <a:lnTo>
                      <a:pt x="1031" y="435"/>
                    </a:lnTo>
                    <a:lnTo>
                      <a:pt x="1029" y="423"/>
                    </a:lnTo>
                    <a:lnTo>
                      <a:pt x="1066" y="397"/>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6" name="Freeform 12"/>
              <p:cNvSpPr>
                <a:spLocks/>
              </p:cNvSpPr>
              <p:nvPr userDrawn="1"/>
            </p:nvSpPr>
            <p:spPr bwMode="auto">
              <a:xfrm>
                <a:off x="8747126" y="4297363"/>
                <a:ext cx="101600" cy="130175"/>
              </a:xfrm>
              <a:custGeom>
                <a:avLst/>
                <a:gdLst/>
                <a:ahLst/>
                <a:cxnLst>
                  <a:cxn ang="0">
                    <a:pos x="0" y="45"/>
                  </a:cxn>
                  <a:cxn ang="0">
                    <a:pos x="27" y="44"/>
                  </a:cxn>
                  <a:cxn ang="0">
                    <a:pos x="31" y="0"/>
                  </a:cxn>
                  <a:cxn ang="0">
                    <a:pos x="62" y="0"/>
                  </a:cxn>
                  <a:cxn ang="0">
                    <a:pos x="64" y="28"/>
                  </a:cxn>
                  <a:cxn ang="0">
                    <a:pos x="51" y="38"/>
                  </a:cxn>
                  <a:cxn ang="0">
                    <a:pos x="52" y="47"/>
                  </a:cxn>
                  <a:cxn ang="0">
                    <a:pos x="60" y="47"/>
                  </a:cxn>
                  <a:cxn ang="0">
                    <a:pos x="27" y="80"/>
                  </a:cxn>
                  <a:cxn ang="0">
                    <a:pos x="0" y="82"/>
                  </a:cxn>
                  <a:cxn ang="0">
                    <a:pos x="0" y="45"/>
                  </a:cxn>
                </a:cxnLst>
                <a:rect l="0" t="0" r="r" b="b"/>
                <a:pathLst>
                  <a:path w="64" h="82">
                    <a:moveTo>
                      <a:pt x="0" y="45"/>
                    </a:moveTo>
                    <a:lnTo>
                      <a:pt x="27" y="44"/>
                    </a:lnTo>
                    <a:lnTo>
                      <a:pt x="31" y="0"/>
                    </a:lnTo>
                    <a:lnTo>
                      <a:pt x="62" y="0"/>
                    </a:lnTo>
                    <a:lnTo>
                      <a:pt x="64" y="28"/>
                    </a:lnTo>
                    <a:lnTo>
                      <a:pt x="51" y="38"/>
                    </a:lnTo>
                    <a:lnTo>
                      <a:pt x="52" y="47"/>
                    </a:lnTo>
                    <a:lnTo>
                      <a:pt x="60" y="47"/>
                    </a:lnTo>
                    <a:lnTo>
                      <a:pt x="27" y="80"/>
                    </a:lnTo>
                    <a:lnTo>
                      <a:pt x="0" y="82"/>
                    </a:lnTo>
                    <a:lnTo>
                      <a:pt x="0" y="45"/>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13"/>
              <p:cNvSpPr>
                <a:spLocks/>
              </p:cNvSpPr>
              <p:nvPr userDrawn="1"/>
            </p:nvSpPr>
            <p:spPr bwMode="auto">
              <a:xfrm>
                <a:off x="8537576" y="4337051"/>
                <a:ext cx="220663" cy="206375"/>
              </a:xfrm>
              <a:custGeom>
                <a:avLst/>
                <a:gdLst/>
                <a:ahLst/>
                <a:cxnLst>
                  <a:cxn ang="0">
                    <a:pos x="0" y="0"/>
                  </a:cxn>
                  <a:cxn ang="0">
                    <a:pos x="70" y="63"/>
                  </a:cxn>
                  <a:cxn ang="0">
                    <a:pos x="69" y="90"/>
                  </a:cxn>
                  <a:cxn ang="0">
                    <a:pos x="111" y="92"/>
                  </a:cxn>
                  <a:cxn ang="0">
                    <a:pos x="139" y="119"/>
                  </a:cxn>
                  <a:cxn ang="0">
                    <a:pos x="134" y="130"/>
                  </a:cxn>
                  <a:cxn ang="0">
                    <a:pos x="111" y="110"/>
                  </a:cxn>
                  <a:cxn ang="0">
                    <a:pos x="69" y="109"/>
                  </a:cxn>
                  <a:cxn ang="0">
                    <a:pos x="26" y="69"/>
                  </a:cxn>
                  <a:cxn ang="0">
                    <a:pos x="24" y="48"/>
                  </a:cxn>
                  <a:cxn ang="0">
                    <a:pos x="0" y="24"/>
                  </a:cxn>
                  <a:cxn ang="0">
                    <a:pos x="0" y="0"/>
                  </a:cxn>
                </a:cxnLst>
                <a:rect l="0" t="0" r="r" b="b"/>
                <a:pathLst>
                  <a:path w="139" h="130">
                    <a:moveTo>
                      <a:pt x="0" y="0"/>
                    </a:moveTo>
                    <a:lnTo>
                      <a:pt x="70" y="63"/>
                    </a:lnTo>
                    <a:lnTo>
                      <a:pt x="69" y="90"/>
                    </a:lnTo>
                    <a:lnTo>
                      <a:pt x="111" y="92"/>
                    </a:lnTo>
                    <a:lnTo>
                      <a:pt x="139" y="119"/>
                    </a:lnTo>
                    <a:lnTo>
                      <a:pt x="134" y="130"/>
                    </a:lnTo>
                    <a:lnTo>
                      <a:pt x="111" y="110"/>
                    </a:lnTo>
                    <a:lnTo>
                      <a:pt x="69" y="109"/>
                    </a:lnTo>
                    <a:lnTo>
                      <a:pt x="26" y="69"/>
                    </a:lnTo>
                    <a:lnTo>
                      <a:pt x="24" y="48"/>
                    </a:lnTo>
                    <a:lnTo>
                      <a:pt x="0" y="24"/>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8" name="Freeform 14"/>
              <p:cNvSpPr>
                <a:spLocks/>
              </p:cNvSpPr>
              <p:nvPr userDrawn="1"/>
            </p:nvSpPr>
            <p:spPr bwMode="auto">
              <a:xfrm>
                <a:off x="9028113" y="4403726"/>
                <a:ext cx="198438" cy="130175"/>
              </a:xfrm>
              <a:custGeom>
                <a:avLst/>
                <a:gdLst/>
                <a:ahLst/>
                <a:cxnLst>
                  <a:cxn ang="0">
                    <a:pos x="2" y="2"/>
                  </a:cxn>
                  <a:cxn ang="0">
                    <a:pos x="21" y="0"/>
                  </a:cxn>
                  <a:cxn ang="0">
                    <a:pos x="22" y="19"/>
                  </a:cxn>
                  <a:cxn ang="0">
                    <a:pos x="58" y="19"/>
                  </a:cxn>
                  <a:cxn ang="0">
                    <a:pos x="69" y="12"/>
                  </a:cxn>
                  <a:cxn ang="0">
                    <a:pos x="125" y="60"/>
                  </a:cxn>
                  <a:cxn ang="0">
                    <a:pos x="118" y="82"/>
                  </a:cxn>
                  <a:cxn ang="0">
                    <a:pos x="92" y="57"/>
                  </a:cxn>
                  <a:cxn ang="0">
                    <a:pos x="75" y="72"/>
                  </a:cxn>
                  <a:cxn ang="0">
                    <a:pos x="50" y="48"/>
                  </a:cxn>
                  <a:cxn ang="0">
                    <a:pos x="51" y="35"/>
                  </a:cxn>
                  <a:cxn ang="0">
                    <a:pos x="37" y="37"/>
                  </a:cxn>
                  <a:cxn ang="0">
                    <a:pos x="0" y="13"/>
                  </a:cxn>
                  <a:cxn ang="0">
                    <a:pos x="2" y="2"/>
                  </a:cxn>
                </a:cxnLst>
                <a:rect l="0" t="0" r="r" b="b"/>
                <a:pathLst>
                  <a:path w="125" h="82">
                    <a:moveTo>
                      <a:pt x="2" y="2"/>
                    </a:moveTo>
                    <a:lnTo>
                      <a:pt x="21" y="0"/>
                    </a:lnTo>
                    <a:lnTo>
                      <a:pt x="22" y="19"/>
                    </a:lnTo>
                    <a:lnTo>
                      <a:pt x="58" y="19"/>
                    </a:lnTo>
                    <a:lnTo>
                      <a:pt x="69" y="12"/>
                    </a:lnTo>
                    <a:lnTo>
                      <a:pt x="125" y="60"/>
                    </a:lnTo>
                    <a:lnTo>
                      <a:pt x="118" y="82"/>
                    </a:lnTo>
                    <a:lnTo>
                      <a:pt x="92" y="57"/>
                    </a:lnTo>
                    <a:lnTo>
                      <a:pt x="75" y="72"/>
                    </a:lnTo>
                    <a:lnTo>
                      <a:pt x="50" y="48"/>
                    </a:lnTo>
                    <a:lnTo>
                      <a:pt x="51" y="35"/>
                    </a:lnTo>
                    <a:lnTo>
                      <a:pt x="37" y="37"/>
                    </a:lnTo>
                    <a:lnTo>
                      <a:pt x="0" y="13"/>
                    </a:lnTo>
                    <a:lnTo>
                      <a:pt x="2" y="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15"/>
              <p:cNvSpPr>
                <a:spLocks/>
              </p:cNvSpPr>
              <p:nvPr userDrawn="1"/>
            </p:nvSpPr>
            <p:spPr bwMode="auto">
              <a:xfrm>
                <a:off x="8688388" y="4570413"/>
                <a:ext cx="557213" cy="382588"/>
              </a:xfrm>
              <a:custGeom>
                <a:avLst/>
                <a:gdLst/>
                <a:ahLst/>
                <a:cxnLst>
                  <a:cxn ang="0">
                    <a:pos x="49" y="60"/>
                  </a:cxn>
                  <a:cxn ang="0">
                    <a:pos x="94" y="60"/>
                  </a:cxn>
                  <a:cxn ang="0">
                    <a:pos x="151" y="12"/>
                  </a:cxn>
                  <a:cxn ang="0">
                    <a:pos x="174" y="30"/>
                  </a:cxn>
                  <a:cxn ang="0">
                    <a:pos x="211" y="0"/>
                  </a:cxn>
                  <a:cxn ang="0">
                    <a:pos x="236" y="0"/>
                  </a:cxn>
                  <a:cxn ang="0">
                    <a:pos x="223" y="17"/>
                  </a:cxn>
                  <a:cxn ang="0">
                    <a:pos x="264" y="45"/>
                  </a:cxn>
                  <a:cxn ang="0">
                    <a:pos x="301" y="21"/>
                  </a:cxn>
                  <a:cxn ang="0">
                    <a:pos x="303" y="65"/>
                  </a:cxn>
                  <a:cxn ang="0">
                    <a:pos x="325" y="85"/>
                  </a:cxn>
                  <a:cxn ang="0">
                    <a:pos x="325" y="103"/>
                  </a:cxn>
                  <a:cxn ang="0">
                    <a:pos x="349" y="119"/>
                  </a:cxn>
                  <a:cxn ang="0">
                    <a:pos x="351" y="167"/>
                  </a:cxn>
                  <a:cxn ang="0">
                    <a:pos x="284" y="224"/>
                  </a:cxn>
                  <a:cxn ang="0">
                    <a:pos x="272" y="226"/>
                  </a:cxn>
                  <a:cxn ang="0">
                    <a:pos x="258" y="240"/>
                  </a:cxn>
                  <a:cxn ang="0">
                    <a:pos x="233" y="241"/>
                  </a:cxn>
                  <a:cxn ang="0">
                    <a:pos x="231" y="236"/>
                  </a:cxn>
                  <a:cxn ang="0">
                    <a:pos x="179" y="234"/>
                  </a:cxn>
                  <a:cxn ang="0">
                    <a:pos x="180" y="221"/>
                  </a:cxn>
                  <a:cxn ang="0">
                    <a:pos x="144" y="195"/>
                  </a:cxn>
                  <a:cxn ang="0">
                    <a:pos x="152" y="180"/>
                  </a:cxn>
                  <a:cxn ang="0">
                    <a:pos x="152" y="172"/>
                  </a:cxn>
                  <a:cxn ang="0">
                    <a:pos x="138" y="164"/>
                  </a:cxn>
                  <a:cxn ang="0">
                    <a:pos x="125" y="164"/>
                  </a:cxn>
                  <a:cxn ang="0">
                    <a:pos x="106" y="183"/>
                  </a:cxn>
                  <a:cxn ang="0">
                    <a:pos x="17" y="186"/>
                  </a:cxn>
                  <a:cxn ang="0">
                    <a:pos x="0" y="166"/>
                  </a:cxn>
                  <a:cxn ang="0">
                    <a:pos x="8" y="154"/>
                  </a:cxn>
                  <a:cxn ang="0">
                    <a:pos x="13" y="94"/>
                  </a:cxn>
                  <a:cxn ang="0">
                    <a:pos x="49" y="60"/>
                  </a:cxn>
                </a:cxnLst>
                <a:rect l="0" t="0" r="r" b="b"/>
                <a:pathLst>
                  <a:path w="351" h="241">
                    <a:moveTo>
                      <a:pt x="49" y="60"/>
                    </a:moveTo>
                    <a:lnTo>
                      <a:pt x="94" y="60"/>
                    </a:lnTo>
                    <a:lnTo>
                      <a:pt x="151" y="12"/>
                    </a:lnTo>
                    <a:lnTo>
                      <a:pt x="174" y="30"/>
                    </a:lnTo>
                    <a:lnTo>
                      <a:pt x="211" y="0"/>
                    </a:lnTo>
                    <a:lnTo>
                      <a:pt x="236" y="0"/>
                    </a:lnTo>
                    <a:lnTo>
                      <a:pt x="223" y="17"/>
                    </a:lnTo>
                    <a:lnTo>
                      <a:pt x="264" y="45"/>
                    </a:lnTo>
                    <a:lnTo>
                      <a:pt x="301" y="21"/>
                    </a:lnTo>
                    <a:lnTo>
                      <a:pt x="303" y="65"/>
                    </a:lnTo>
                    <a:lnTo>
                      <a:pt x="325" y="85"/>
                    </a:lnTo>
                    <a:lnTo>
                      <a:pt x="325" y="103"/>
                    </a:lnTo>
                    <a:lnTo>
                      <a:pt x="349" y="119"/>
                    </a:lnTo>
                    <a:lnTo>
                      <a:pt x="351" y="167"/>
                    </a:lnTo>
                    <a:lnTo>
                      <a:pt x="284" y="224"/>
                    </a:lnTo>
                    <a:lnTo>
                      <a:pt x="272" y="226"/>
                    </a:lnTo>
                    <a:lnTo>
                      <a:pt x="258" y="240"/>
                    </a:lnTo>
                    <a:lnTo>
                      <a:pt x="233" y="241"/>
                    </a:lnTo>
                    <a:lnTo>
                      <a:pt x="231" y="236"/>
                    </a:lnTo>
                    <a:lnTo>
                      <a:pt x="179" y="234"/>
                    </a:lnTo>
                    <a:lnTo>
                      <a:pt x="180" y="221"/>
                    </a:lnTo>
                    <a:lnTo>
                      <a:pt x="144" y="195"/>
                    </a:lnTo>
                    <a:lnTo>
                      <a:pt x="152" y="180"/>
                    </a:lnTo>
                    <a:lnTo>
                      <a:pt x="152" y="172"/>
                    </a:lnTo>
                    <a:lnTo>
                      <a:pt x="138" y="164"/>
                    </a:lnTo>
                    <a:lnTo>
                      <a:pt x="125" y="164"/>
                    </a:lnTo>
                    <a:lnTo>
                      <a:pt x="106" y="183"/>
                    </a:lnTo>
                    <a:lnTo>
                      <a:pt x="17" y="186"/>
                    </a:lnTo>
                    <a:lnTo>
                      <a:pt x="0" y="166"/>
                    </a:lnTo>
                    <a:lnTo>
                      <a:pt x="8" y="154"/>
                    </a:lnTo>
                    <a:lnTo>
                      <a:pt x="13" y="94"/>
                    </a:lnTo>
                    <a:lnTo>
                      <a:pt x="49" y="6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0" name="Freeform 20"/>
              <p:cNvSpPr>
                <a:spLocks/>
              </p:cNvSpPr>
              <p:nvPr userDrawn="1"/>
            </p:nvSpPr>
            <p:spPr bwMode="auto">
              <a:xfrm>
                <a:off x="8956676" y="3713163"/>
                <a:ext cx="122238" cy="157163"/>
              </a:xfrm>
              <a:custGeom>
                <a:avLst/>
                <a:gdLst/>
                <a:ahLst/>
                <a:cxnLst>
                  <a:cxn ang="0">
                    <a:pos x="0" y="91"/>
                  </a:cxn>
                  <a:cxn ang="0">
                    <a:pos x="3" y="99"/>
                  </a:cxn>
                  <a:cxn ang="0">
                    <a:pos x="28" y="84"/>
                  </a:cxn>
                  <a:cxn ang="0">
                    <a:pos x="31" y="96"/>
                  </a:cxn>
                  <a:cxn ang="0">
                    <a:pos x="69" y="68"/>
                  </a:cxn>
                  <a:cxn ang="0">
                    <a:pos x="70" y="40"/>
                  </a:cxn>
                  <a:cxn ang="0">
                    <a:pos x="77" y="19"/>
                  </a:cxn>
                  <a:cxn ang="0">
                    <a:pos x="67" y="0"/>
                  </a:cxn>
                  <a:cxn ang="0">
                    <a:pos x="59" y="1"/>
                  </a:cxn>
                  <a:cxn ang="0">
                    <a:pos x="55" y="37"/>
                  </a:cxn>
                  <a:cxn ang="0">
                    <a:pos x="40" y="48"/>
                  </a:cxn>
                  <a:cxn ang="0">
                    <a:pos x="32" y="68"/>
                  </a:cxn>
                  <a:cxn ang="0">
                    <a:pos x="11" y="75"/>
                  </a:cxn>
                  <a:cxn ang="0">
                    <a:pos x="1" y="87"/>
                  </a:cxn>
                </a:cxnLst>
                <a:rect l="0" t="0" r="r" b="b"/>
                <a:pathLst>
                  <a:path w="77" h="99">
                    <a:moveTo>
                      <a:pt x="0" y="91"/>
                    </a:moveTo>
                    <a:lnTo>
                      <a:pt x="3" y="99"/>
                    </a:lnTo>
                    <a:lnTo>
                      <a:pt x="28" y="84"/>
                    </a:lnTo>
                    <a:lnTo>
                      <a:pt x="31" y="96"/>
                    </a:lnTo>
                    <a:lnTo>
                      <a:pt x="69" y="68"/>
                    </a:lnTo>
                    <a:lnTo>
                      <a:pt x="70" y="40"/>
                    </a:lnTo>
                    <a:lnTo>
                      <a:pt x="77" y="19"/>
                    </a:lnTo>
                    <a:lnTo>
                      <a:pt x="67" y="0"/>
                    </a:lnTo>
                    <a:lnTo>
                      <a:pt x="59" y="1"/>
                    </a:lnTo>
                    <a:lnTo>
                      <a:pt x="55" y="37"/>
                    </a:lnTo>
                    <a:lnTo>
                      <a:pt x="40" y="48"/>
                    </a:lnTo>
                    <a:lnTo>
                      <a:pt x="32" y="68"/>
                    </a:lnTo>
                    <a:lnTo>
                      <a:pt x="11" y="75"/>
                    </a:lnTo>
                    <a:lnTo>
                      <a:pt x="1" y="87"/>
                    </a:lnTo>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22"/>
              <p:cNvSpPr>
                <a:spLocks/>
              </p:cNvSpPr>
              <p:nvPr userDrawn="1"/>
            </p:nvSpPr>
            <p:spPr bwMode="auto">
              <a:xfrm>
                <a:off x="9040813" y="3621088"/>
                <a:ext cx="73025" cy="79375"/>
              </a:xfrm>
              <a:custGeom>
                <a:avLst/>
                <a:gdLst/>
                <a:ahLst/>
                <a:cxnLst>
                  <a:cxn ang="0">
                    <a:pos x="5" y="50"/>
                  </a:cxn>
                  <a:cxn ang="0">
                    <a:pos x="12" y="47"/>
                  </a:cxn>
                  <a:cxn ang="0">
                    <a:pos x="17" y="36"/>
                  </a:cxn>
                  <a:cxn ang="0">
                    <a:pos x="29" y="45"/>
                  </a:cxn>
                  <a:cxn ang="0">
                    <a:pos x="33" y="34"/>
                  </a:cxn>
                  <a:cxn ang="0">
                    <a:pos x="46" y="30"/>
                  </a:cxn>
                  <a:cxn ang="0">
                    <a:pos x="42" y="15"/>
                  </a:cxn>
                  <a:cxn ang="0">
                    <a:pos x="33" y="16"/>
                  </a:cxn>
                  <a:cxn ang="0">
                    <a:pos x="13" y="0"/>
                  </a:cxn>
                  <a:cxn ang="0">
                    <a:pos x="13" y="26"/>
                  </a:cxn>
                  <a:cxn ang="0">
                    <a:pos x="7" y="34"/>
                  </a:cxn>
                  <a:cxn ang="0">
                    <a:pos x="0" y="43"/>
                  </a:cxn>
                  <a:cxn ang="0">
                    <a:pos x="5" y="50"/>
                  </a:cxn>
                </a:cxnLst>
                <a:rect l="0" t="0" r="r" b="b"/>
                <a:pathLst>
                  <a:path w="46" h="50">
                    <a:moveTo>
                      <a:pt x="5" y="50"/>
                    </a:moveTo>
                    <a:lnTo>
                      <a:pt x="12" y="47"/>
                    </a:lnTo>
                    <a:lnTo>
                      <a:pt x="17" y="36"/>
                    </a:lnTo>
                    <a:lnTo>
                      <a:pt x="29" y="45"/>
                    </a:lnTo>
                    <a:lnTo>
                      <a:pt x="33" y="34"/>
                    </a:lnTo>
                    <a:lnTo>
                      <a:pt x="46" y="30"/>
                    </a:lnTo>
                    <a:lnTo>
                      <a:pt x="42" y="15"/>
                    </a:lnTo>
                    <a:lnTo>
                      <a:pt x="33" y="16"/>
                    </a:lnTo>
                    <a:lnTo>
                      <a:pt x="13" y="0"/>
                    </a:lnTo>
                    <a:lnTo>
                      <a:pt x="13" y="26"/>
                    </a:lnTo>
                    <a:lnTo>
                      <a:pt x="7" y="34"/>
                    </a:lnTo>
                    <a:lnTo>
                      <a:pt x="0" y="43"/>
                    </a:lnTo>
                    <a:lnTo>
                      <a:pt x="5" y="5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2" name="Freeform 24"/>
              <p:cNvSpPr>
                <a:spLocks/>
              </p:cNvSpPr>
              <p:nvPr userDrawn="1"/>
            </p:nvSpPr>
            <p:spPr bwMode="auto">
              <a:xfrm>
                <a:off x="9383713" y="4995863"/>
                <a:ext cx="115888" cy="122238"/>
              </a:xfrm>
              <a:custGeom>
                <a:avLst/>
                <a:gdLst/>
                <a:ahLst/>
                <a:cxnLst>
                  <a:cxn ang="0">
                    <a:pos x="0" y="74"/>
                  </a:cxn>
                  <a:cxn ang="0">
                    <a:pos x="24" y="77"/>
                  </a:cxn>
                  <a:cxn ang="0">
                    <a:pos x="31" y="70"/>
                  </a:cxn>
                  <a:cxn ang="0">
                    <a:pos x="48" y="41"/>
                  </a:cxn>
                  <a:cxn ang="0">
                    <a:pos x="61" y="41"/>
                  </a:cxn>
                  <a:cxn ang="0">
                    <a:pos x="61" y="34"/>
                  </a:cxn>
                  <a:cxn ang="0">
                    <a:pos x="73" y="20"/>
                  </a:cxn>
                  <a:cxn ang="0">
                    <a:pos x="70" y="8"/>
                  </a:cxn>
                  <a:cxn ang="0">
                    <a:pos x="62" y="7"/>
                  </a:cxn>
                  <a:cxn ang="0">
                    <a:pos x="58" y="0"/>
                  </a:cxn>
                  <a:cxn ang="0">
                    <a:pos x="54" y="2"/>
                  </a:cxn>
                  <a:cxn ang="0">
                    <a:pos x="50" y="16"/>
                  </a:cxn>
                  <a:cxn ang="0">
                    <a:pos x="34" y="35"/>
                  </a:cxn>
                  <a:cxn ang="0">
                    <a:pos x="21" y="39"/>
                  </a:cxn>
                  <a:cxn ang="0">
                    <a:pos x="1" y="57"/>
                  </a:cxn>
                  <a:cxn ang="0">
                    <a:pos x="0" y="74"/>
                  </a:cxn>
                </a:cxnLst>
                <a:rect l="0" t="0" r="r" b="b"/>
                <a:pathLst>
                  <a:path w="73" h="77">
                    <a:moveTo>
                      <a:pt x="0" y="74"/>
                    </a:moveTo>
                    <a:lnTo>
                      <a:pt x="24" y="77"/>
                    </a:lnTo>
                    <a:lnTo>
                      <a:pt x="31" y="70"/>
                    </a:lnTo>
                    <a:lnTo>
                      <a:pt x="48" y="41"/>
                    </a:lnTo>
                    <a:lnTo>
                      <a:pt x="61" y="41"/>
                    </a:lnTo>
                    <a:lnTo>
                      <a:pt x="61" y="34"/>
                    </a:lnTo>
                    <a:lnTo>
                      <a:pt x="73" y="20"/>
                    </a:lnTo>
                    <a:lnTo>
                      <a:pt x="70" y="8"/>
                    </a:lnTo>
                    <a:lnTo>
                      <a:pt x="62" y="7"/>
                    </a:lnTo>
                    <a:lnTo>
                      <a:pt x="58" y="0"/>
                    </a:lnTo>
                    <a:lnTo>
                      <a:pt x="54" y="2"/>
                    </a:lnTo>
                    <a:lnTo>
                      <a:pt x="50" y="16"/>
                    </a:lnTo>
                    <a:lnTo>
                      <a:pt x="34" y="35"/>
                    </a:lnTo>
                    <a:lnTo>
                      <a:pt x="21" y="39"/>
                    </a:lnTo>
                    <a:lnTo>
                      <a:pt x="1" y="57"/>
                    </a:lnTo>
                    <a:lnTo>
                      <a:pt x="0" y="7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25"/>
              <p:cNvSpPr>
                <a:spLocks/>
              </p:cNvSpPr>
              <p:nvPr userDrawn="1"/>
            </p:nvSpPr>
            <p:spPr bwMode="auto">
              <a:xfrm>
                <a:off x="9490076" y="4900613"/>
                <a:ext cx="73025" cy="119063"/>
              </a:xfrm>
              <a:custGeom>
                <a:avLst/>
                <a:gdLst/>
                <a:ahLst/>
                <a:cxnLst>
                  <a:cxn ang="0">
                    <a:pos x="3" y="56"/>
                  </a:cxn>
                  <a:cxn ang="0">
                    <a:pos x="12" y="58"/>
                  </a:cxn>
                  <a:cxn ang="0">
                    <a:pos x="13" y="72"/>
                  </a:cxn>
                  <a:cxn ang="0">
                    <a:pos x="18" y="75"/>
                  </a:cxn>
                  <a:cxn ang="0">
                    <a:pos x="46" y="45"/>
                  </a:cxn>
                  <a:cxn ang="0">
                    <a:pos x="41" y="32"/>
                  </a:cxn>
                  <a:cxn ang="0">
                    <a:pos x="32" y="35"/>
                  </a:cxn>
                  <a:cxn ang="0">
                    <a:pos x="23" y="22"/>
                  </a:cxn>
                  <a:cxn ang="0">
                    <a:pos x="17" y="22"/>
                  </a:cxn>
                  <a:cxn ang="0">
                    <a:pos x="14" y="11"/>
                  </a:cxn>
                  <a:cxn ang="0">
                    <a:pos x="2" y="0"/>
                  </a:cxn>
                  <a:cxn ang="0">
                    <a:pos x="0" y="12"/>
                  </a:cxn>
                  <a:cxn ang="0">
                    <a:pos x="9" y="22"/>
                  </a:cxn>
                  <a:cxn ang="0">
                    <a:pos x="14" y="36"/>
                  </a:cxn>
                  <a:cxn ang="0">
                    <a:pos x="12" y="43"/>
                  </a:cxn>
                  <a:cxn ang="0">
                    <a:pos x="3" y="45"/>
                  </a:cxn>
                  <a:cxn ang="0">
                    <a:pos x="3" y="56"/>
                  </a:cxn>
                </a:cxnLst>
                <a:rect l="0" t="0" r="r" b="b"/>
                <a:pathLst>
                  <a:path w="46" h="75">
                    <a:moveTo>
                      <a:pt x="3" y="56"/>
                    </a:moveTo>
                    <a:lnTo>
                      <a:pt x="12" y="58"/>
                    </a:lnTo>
                    <a:lnTo>
                      <a:pt x="13" y="72"/>
                    </a:lnTo>
                    <a:lnTo>
                      <a:pt x="18" y="75"/>
                    </a:lnTo>
                    <a:lnTo>
                      <a:pt x="46" y="45"/>
                    </a:lnTo>
                    <a:lnTo>
                      <a:pt x="41" y="32"/>
                    </a:lnTo>
                    <a:lnTo>
                      <a:pt x="32" y="35"/>
                    </a:lnTo>
                    <a:lnTo>
                      <a:pt x="23" y="22"/>
                    </a:lnTo>
                    <a:lnTo>
                      <a:pt x="17" y="22"/>
                    </a:lnTo>
                    <a:lnTo>
                      <a:pt x="14" y="11"/>
                    </a:lnTo>
                    <a:lnTo>
                      <a:pt x="2" y="0"/>
                    </a:lnTo>
                    <a:lnTo>
                      <a:pt x="0" y="12"/>
                    </a:lnTo>
                    <a:lnTo>
                      <a:pt x="9" y="22"/>
                    </a:lnTo>
                    <a:lnTo>
                      <a:pt x="14" y="36"/>
                    </a:lnTo>
                    <a:lnTo>
                      <a:pt x="12" y="43"/>
                    </a:lnTo>
                    <a:lnTo>
                      <a:pt x="3" y="45"/>
                    </a:lnTo>
                    <a:lnTo>
                      <a:pt x="3" y="56"/>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4" name="Freeform 11"/>
              <p:cNvSpPr>
                <a:spLocks/>
              </p:cNvSpPr>
              <p:nvPr userDrawn="1"/>
            </p:nvSpPr>
            <p:spPr bwMode="auto">
              <a:xfrm>
                <a:off x="7856538" y="4543426"/>
                <a:ext cx="95250" cy="146050"/>
              </a:xfrm>
              <a:custGeom>
                <a:avLst/>
                <a:gdLst/>
                <a:ahLst/>
                <a:cxnLst>
                  <a:cxn ang="0">
                    <a:pos x="1" y="92"/>
                  </a:cxn>
                  <a:cxn ang="0">
                    <a:pos x="0" y="70"/>
                  </a:cxn>
                  <a:cxn ang="0">
                    <a:pos x="11" y="61"/>
                  </a:cxn>
                  <a:cxn ang="0">
                    <a:pos x="13" y="21"/>
                  </a:cxn>
                  <a:cxn ang="0">
                    <a:pos x="29" y="22"/>
                  </a:cxn>
                  <a:cxn ang="0">
                    <a:pos x="57" y="0"/>
                  </a:cxn>
                  <a:cxn ang="0">
                    <a:pos x="60" y="17"/>
                  </a:cxn>
                  <a:cxn ang="0">
                    <a:pos x="40" y="39"/>
                  </a:cxn>
                  <a:cxn ang="0">
                    <a:pos x="36" y="63"/>
                  </a:cxn>
                  <a:cxn ang="0">
                    <a:pos x="26" y="66"/>
                  </a:cxn>
                  <a:cxn ang="0">
                    <a:pos x="17" y="73"/>
                  </a:cxn>
                  <a:cxn ang="0">
                    <a:pos x="16" y="90"/>
                  </a:cxn>
                  <a:cxn ang="0">
                    <a:pos x="1" y="92"/>
                  </a:cxn>
                </a:cxnLst>
                <a:rect l="0" t="0" r="r" b="b"/>
                <a:pathLst>
                  <a:path w="60" h="92">
                    <a:moveTo>
                      <a:pt x="1" y="92"/>
                    </a:moveTo>
                    <a:lnTo>
                      <a:pt x="0" y="70"/>
                    </a:lnTo>
                    <a:lnTo>
                      <a:pt x="11" y="61"/>
                    </a:lnTo>
                    <a:lnTo>
                      <a:pt x="13" y="21"/>
                    </a:lnTo>
                    <a:lnTo>
                      <a:pt x="29" y="22"/>
                    </a:lnTo>
                    <a:lnTo>
                      <a:pt x="57" y="0"/>
                    </a:lnTo>
                    <a:lnTo>
                      <a:pt x="60" y="17"/>
                    </a:lnTo>
                    <a:lnTo>
                      <a:pt x="40" y="39"/>
                    </a:lnTo>
                    <a:lnTo>
                      <a:pt x="36" y="63"/>
                    </a:lnTo>
                    <a:lnTo>
                      <a:pt x="26" y="66"/>
                    </a:lnTo>
                    <a:lnTo>
                      <a:pt x="17" y="73"/>
                    </a:lnTo>
                    <a:lnTo>
                      <a:pt x="16" y="90"/>
                    </a:lnTo>
                    <a:lnTo>
                      <a:pt x="1" y="9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16"/>
              <p:cNvSpPr>
                <a:spLocks/>
              </p:cNvSpPr>
              <p:nvPr userDrawn="1"/>
            </p:nvSpPr>
            <p:spPr bwMode="auto">
              <a:xfrm>
                <a:off x="7258051" y="3683001"/>
                <a:ext cx="60325" cy="114300"/>
              </a:xfrm>
              <a:custGeom>
                <a:avLst/>
                <a:gdLst/>
                <a:ahLst/>
                <a:cxnLst>
                  <a:cxn ang="0">
                    <a:pos x="14" y="72"/>
                  </a:cxn>
                  <a:cxn ang="0">
                    <a:pos x="38" y="65"/>
                  </a:cxn>
                  <a:cxn ang="0">
                    <a:pos x="22" y="21"/>
                  </a:cxn>
                  <a:cxn ang="0">
                    <a:pos x="30" y="7"/>
                  </a:cxn>
                  <a:cxn ang="0">
                    <a:pos x="19" y="10"/>
                  </a:cxn>
                  <a:cxn ang="0">
                    <a:pos x="22" y="1"/>
                  </a:cxn>
                  <a:cxn ang="0">
                    <a:pos x="9" y="0"/>
                  </a:cxn>
                  <a:cxn ang="0">
                    <a:pos x="9" y="25"/>
                  </a:cxn>
                  <a:cxn ang="0">
                    <a:pos x="14" y="36"/>
                  </a:cxn>
                  <a:cxn ang="0">
                    <a:pos x="4" y="54"/>
                  </a:cxn>
                  <a:cxn ang="0">
                    <a:pos x="12" y="57"/>
                  </a:cxn>
                  <a:cxn ang="0">
                    <a:pos x="0" y="72"/>
                  </a:cxn>
                  <a:cxn ang="0">
                    <a:pos x="14" y="72"/>
                  </a:cxn>
                </a:cxnLst>
                <a:rect l="0" t="0" r="r" b="b"/>
                <a:pathLst>
                  <a:path w="38" h="72">
                    <a:moveTo>
                      <a:pt x="14" y="72"/>
                    </a:moveTo>
                    <a:lnTo>
                      <a:pt x="38" y="65"/>
                    </a:lnTo>
                    <a:lnTo>
                      <a:pt x="22" y="21"/>
                    </a:lnTo>
                    <a:lnTo>
                      <a:pt x="30" y="7"/>
                    </a:lnTo>
                    <a:lnTo>
                      <a:pt x="19" y="10"/>
                    </a:lnTo>
                    <a:lnTo>
                      <a:pt x="22" y="1"/>
                    </a:lnTo>
                    <a:lnTo>
                      <a:pt x="9" y="0"/>
                    </a:lnTo>
                    <a:lnTo>
                      <a:pt x="9" y="25"/>
                    </a:lnTo>
                    <a:lnTo>
                      <a:pt x="14" y="36"/>
                    </a:lnTo>
                    <a:lnTo>
                      <a:pt x="4" y="54"/>
                    </a:lnTo>
                    <a:lnTo>
                      <a:pt x="12" y="57"/>
                    </a:lnTo>
                    <a:lnTo>
                      <a:pt x="0" y="72"/>
                    </a:lnTo>
                    <a:lnTo>
                      <a:pt x="14" y="72"/>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23"/>
              <p:cNvSpPr>
                <a:spLocks/>
              </p:cNvSpPr>
              <p:nvPr userDrawn="1"/>
            </p:nvSpPr>
            <p:spPr bwMode="auto">
              <a:xfrm>
                <a:off x="9393238" y="5130801"/>
                <a:ext cx="20638" cy="22225"/>
              </a:xfrm>
              <a:custGeom>
                <a:avLst/>
                <a:gdLst/>
                <a:ahLst/>
                <a:cxnLst>
                  <a:cxn ang="0">
                    <a:pos x="7" y="14"/>
                  </a:cxn>
                  <a:cxn ang="0">
                    <a:pos x="13" y="10"/>
                  </a:cxn>
                  <a:cxn ang="0">
                    <a:pos x="10" y="1"/>
                  </a:cxn>
                  <a:cxn ang="0">
                    <a:pos x="0" y="0"/>
                  </a:cxn>
                  <a:cxn ang="0">
                    <a:pos x="2" y="9"/>
                  </a:cxn>
                  <a:cxn ang="0">
                    <a:pos x="1" y="13"/>
                  </a:cxn>
                  <a:cxn ang="0">
                    <a:pos x="7" y="14"/>
                  </a:cxn>
                </a:cxnLst>
                <a:rect l="0" t="0" r="r" b="b"/>
                <a:pathLst>
                  <a:path w="13" h="14">
                    <a:moveTo>
                      <a:pt x="7" y="14"/>
                    </a:moveTo>
                    <a:lnTo>
                      <a:pt x="13" y="10"/>
                    </a:lnTo>
                    <a:lnTo>
                      <a:pt x="10" y="1"/>
                    </a:lnTo>
                    <a:lnTo>
                      <a:pt x="0" y="0"/>
                    </a:lnTo>
                    <a:lnTo>
                      <a:pt x="2" y="9"/>
                    </a:lnTo>
                    <a:lnTo>
                      <a:pt x="1" y="13"/>
                    </a:lnTo>
                    <a:lnTo>
                      <a:pt x="7" y="14"/>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noFill/>
                </a:endParaRPr>
              </a:p>
            </p:txBody>
          </p:sp>
          <p:sp>
            <p:nvSpPr>
              <p:cNvPr id="207" name="Freeform 17"/>
              <p:cNvSpPr>
                <a:spLocks/>
              </p:cNvSpPr>
              <p:nvPr userDrawn="1"/>
            </p:nvSpPr>
            <p:spPr bwMode="auto">
              <a:xfrm>
                <a:off x="7213601" y="3740151"/>
                <a:ext cx="44450" cy="41275"/>
              </a:xfrm>
              <a:custGeom>
                <a:avLst/>
                <a:gdLst/>
                <a:ahLst/>
                <a:cxnLst>
                  <a:cxn ang="0">
                    <a:pos x="20" y="3"/>
                  </a:cxn>
                  <a:cxn ang="0">
                    <a:pos x="28" y="9"/>
                  </a:cxn>
                  <a:cxn ang="0">
                    <a:pos x="22" y="23"/>
                  </a:cxn>
                  <a:cxn ang="0">
                    <a:pos x="3" y="26"/>
                  </a:cxn>
                  <a:cxn ang="0">
                    <a:pos x="1" y="19"/>
                  </a:cxn>
                  <a:cxn ang="0">
                    <a:pos x="5" y="16"/>
                  </a:cxn>
                  <a:cxn ang="0">
                    <a:pos x="0" y="13"/>
                  </a:cxn>
                  <a:cxn ang="0">
                    <a:pos x="1" y="6"/>
                  </a:cxn>
                  <a:cxn ang="0">
                    <a:pos x="7" y="6"/>
                  </a:cxn>
                  <a:cxn ang="0">
                    <a:pos x="11" y="0"/>
                  </a:cxn>
                  <a:cxn ang="0">
                    <a:pos x="17" y="0"/>
                  </a:cxn>
                  <a:cxn ang="0">
                    <a:pos x="20" y="3"/>
                  </a:cxn>
                </a:cxnLst>
                <a:rect l="0" t="0" r="r" b="b"/>
                <a:pathLst>
                  <a:path w="28" h="26">
                    <a:moveTo>
                      <a:pt x="20" y="3"/>
                    </a:moveTo>
                    <a:lnTo>
                      <a:pt x="28" y="9"/>
                    </a:lnTo>
                    <a:lnTo>
                      <a:pt x="22" y="23"/>
                    </a:lnTo>
                    <a:lnTo>
                      <a:pt x="3" y="26"/>
                    </a:lnTo>
                    <a:lnTo>
                      <a:pt x="1" y="19"/>
                    </a:lnTo>
                    <a:lnTo>
                      <a:pt x="5" y="16"/>
                    </a:lnTo>
                    <a:lnTo>
                      <a:pt x="0" y="13"/>
                    </a:lnTo>
                    <a:lnTo>
                      <a:pt x="1" y="6"/>
                    </a:lnTo>
                    <a:lnTo>
                      <a:pt x="7" y="6"/>
                    </a:lnTo>
                    <a:lnTo>
                      <a:pt x="11" y="0"/>
                    </a:lnTo>
                    <a:lnTo>
                      <a:pt x="17" y="0"/>
                    </a:lnTo>
                    <a:lnTo>
                      <a:pt x="20" y="3"/>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e 202"/>
            <p:cNvGrpSpPr/>
            <p:nvPr userDrawn="1"/>
          </p:nvGrpSpPr>
          <p:grpSpPr>
            <a:xfrm>
              <a:off x="6087506" y="3983383"/>
              <a:ext cx="3425744" cy="1287587"/>
              <a:chOff x="5816601" y="3616326"/>
              <a:chExt cx="3708400" cy="1393825"/>
            </a:xfrm>
            <a:solidFill>
              <a:schemeClr val="accent2"/>
            </a:solidFill>
          </p:grpSpPr>
          <p:sp>
            <p:nvSpPr>
              <p:cNvPr id="77" name="Freeform 18"/>
              <p:cNvSpPr>
                <a:spLocks/>
              </p:cNvSpPr>
              <p:nvPr userDrawn="1"/>
            </p:nvSpPr>
            <p:spPr bwMode="auto">
              <a:xfrm>
                <a:off x="8797926" y="4060826"/>
                <a:ext cx="34925" cy="30163"/>
              </a:xfrm>
              <a:custGeom>
                <a:avLst/>
                <a:gdLst/>
                <a:ahLst/>
                <a:cxnLst>
                  <a:cxn ang="0">
                    <a:pos x="9" y="0"/>
                  </a:cxn>
                  <a:cxn ang="0">
                    <a:pos x="0" y="15"/>
                  </a:cxn>
                  <a:cxn ang="0">
                    <a:pos x="11" y="19"/>
                  </a:cxn>
                  <a:cxn ang="0">
                    <a:pos x="22" y="17"/>
                  </a:cxn>
                  <a:cxn ang="0">
                    <a:pos x="9" y="0"/>
                  </a:cxn>
                </a:cxnLst>
                <a:rect l="0" t="0" r="r" b="b"/>
                <a:pathLst>
                  <a:path w="22" h="19">
                    <a:moveTo>
                      <a:pt x="9" y="0"/>
                    </a:moveTo>
                    <a:lnTo>
                      <a:pt x="0" y="15"/>
                    </a:lnTo>
                    <a:lnTo>
                      <a:pt x="11" y="19"/>
                    </a:lnTo>
                    <a:lnTo>
                      <a:pt x="22" y="17"/>
                    </a:lnTo>
                    <a:lnTo>
                      <a:pt x="9" y="0"/>
                    </a:lnTo>
                    <a:close/>
                  </a:path>
                </a:pathLst>
              </a:custGeom>
              <a:grp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Freeform 19"/>
              <p:cNvSpPr>
                <a:spLocks/>
              </p:cNvSpPr>
              <p:nvPr userDrawn="1"/>
            </p:nvSpPr>
            <p:spPr bwMode="auto">
              <a:xfrm>
                <a:off x="8832851" y="4152901"/>
                <a:ext cx="55563" cy="80963"/>
              </a:xfrm>
              <a:custGeom>
                <a:avLst/>
                <a:gdLst/>
                <a:ahLst/>
                <a:cxnLst>
                  <a:cxn ang="0">
                    <a:pos x="0" y="0"/>
                  </a:cxn>
                  <a:cxn ang="0">
                    <a:pos x="17" y="0"/>
                  </a:cxn>
                  <a:cxn ang="0">
                    <a:pos x="18" y="14"/>
                  </a:cxn>
                  <a:cxn ang="0">
                    <a:pos x="18" y="25"/>
                  </a:cxn>
                  <a:cxn ang="0">
                    <a:pos x="30" y="31"/>
                  </a:cxn>
                  <a:cxn ang="0">
                    <a:pos x="35" y="40"/>
                  </a:cxn>
                  <a:cxn ang="0">
                    <a:pos x="29" y="51"/>
                  </a:cxn>
                  <a:cxn ang="0">
                    <a:pos x="15" y="50"/>
                  </a:cxn>
                  <a:cxn ang="0">
                    <a:pos x="6" y="40"/>
                  </a:cxn>
                  <a:cxn ang="0">
                    <a:pos x="15" y="37"/>
                  </a:cxn>
                  <a:cxn ang="0">
                    <a:pos x="14" y="27"/>
                  </a:cxn>
                  <a:cxn ang="0">
                    <a:pos x="5" y="20"/>
                  </a:cxn>
                  <a:cxn ang="0">
                    <a:pos x="0" y="0"/>
                  </a:cxn>
                </a:cxnLst>
                <a:rect l="0" t="0" r="r" b="b"/>
                <a:pathLst>
                  <a:path w="35" h="51">
                    <a:moveTo>
                      <a:pt x="0" y="0"/>
                    </a:moveTo>
                    <a:lnTo>
                      <a:pt x="17" y="0"/>
                    </a:lnTo>
                    <a:lnTo>
                      <a:pt x="18" y="14"/>
                    </a:lnTo>
                    <a:lnTo>
                      <a:pt x="18" y="25"/>
                    </a:lnTo>
                    <a:lnTo>
                      <a:pt x="30" y="31"/>
                    </a:lnTo>
                    <a:lnTo>
                      <a:pt x="35" y="40"/>
                    </a:lnTo>
                    <a:lnTo>
                      <a:pt x="29" y="51"/>
                    </a:lnTo>
                    <a:lnTo>
                      <a:pt x="15" y="50"/>
                    </a:lnTo>
                    <a:lnTo>
                      <a:pt x="6" y="40"/>
                    </a:lnTo>
                    <a:lnTo>
                      <a:pt x="15" y="37"/>
                    </a:lnTo>
                    <a:lnTo>
                      <a:pt x="14" y="27"/>
                    </a:lnTo>
                    <a:lnTo>
                      <a:pt x="5" y="20"/>
                    </a:lnTo>
                    <a:lnTo>
                      <a:pt x="0" y="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21"/>
              <p:cNvSpPr>
                <a:spLocks/>
              </p:cNvSpPr>
              <p:nvPr userDrawn="1"/>
            </p:nvSpPr>
            <p:spPr bwMode="auto">
              <a:xfrm>
                <a:off x="8932863" y="3870326"/>
                <a:ext cx="26988" cy="47625"/>
              </a:xfrm>
              <a:custGeom>
                <a:avLst/>
                <a:gdLst/>
                <a:ahLst/>
                <a:cxnLst>
                  <a:cxn ang="0">
                    <a:pos x="15" y="30"/>
                  </a:cxn>
                  <a:cxn ang="0">
                    <a:pos x="6" y="16"/>
                  </a:cxn>
                  <a:cxn ang="0">
                    <a:pos x="0" y="7"/>
                  </a:cxn>
                  <a:cxn ang="0">
                    <a:pos x="7" y="0"/>
                  </a:cxn>
                  <a:cxn ang="0">
                    <a:pos x="17" y="8"/>
                  </a:cxn>
                  <a:cxn ang="0">
                    <a:pos x="15" y="30"/>
                  </a:cxn>
                </a:cxnLst>
                <a:rect l="0" t="0" r="r" b="b"/>
                <a:pathLst>
                  <a:path w="17" h="30">
                    <a:moveTo>
                      <a:pt x="15" y="30"/>
                    </a:moveTo>
                    <a:lnTo>
                      <a:pt x="6" y="16"/>
                    </a:lnTo>
                    <a:lnTo>
                      <a:pt x="0" y="7"/>
                    </a:lnTo>
                    <a:lnTo>
                      <a:pt x="7" y="0"/>
                    </a:lnTo>
                    <a:lnTo>
                      <a:pt x="17" y="8"/>
                    </a:lnTo>
                    <a:lnTo>
                      <a:pt x="15" y="30"/>
                    </a:lnTo>
                    <a:close/>
                  </a:path>
                </a:pathLst>
              </a:custGeom>
              <a:noFill/>
              <a:ln w="476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Oval 26"/>
              <p:cNvSpPr>
                <a:spLocks noChangeArrowheads="1"/>
              </p:cNvSpPr>
              <p:nvPr userDrawn="1"/>
            </p:nvSpPr>
            <p:spPr bwMode="auto">
              <a:xfrm>
                <a:off x="6259513" y="45434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Oval 27"/>
              <p:cNvSpPr>
                <a:spLocks noChangeArrowheads="1"/>
              </p:cNvSpPr>
              <p:nvPr userDrawn="1"/>
            </p:nvSpPr>
            <p:spPr bwMode="auto">
              <a:xfrm>
                <a:off x="6196013" y="42862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 name="Oval 28"/>
              <p:cNvSpPr>
                <a:spLocks noChangeArrowheads="1"/>
              </p:cNvSpPr>
              <p:nvPr userDrawn="1"/>
            </p:nvSpPr>
            <p:spPr bwMode="auto">
              <a:xfrm>
                <a:off x="9093201" y="47577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Oval 29"/>
              <p:cNvSpPr>
                <a:spLocks noChangeArrowheads="1"/>
              </p:cNvSpPr>
              <p:nvPr userDrawn="1"/>
            </p:nvSpPr>
            <p:spPr bwMode="auto">
              <a:xfrm>
                <a:off x="9493251" y="497681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Oval 30"/>
              <p:cNvSpPr>
                <a:spLocks noChangeArrowheads="1"/>
              </p:cNvSpPr>
              <p:nvPr userDrawn="1"/>
            </p:nvSpPr>
            <p:spPr bwMode="auto">
              <a:xfrm>
                <a:off x="8770938" y="434975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Oval 31"/>
              <p:cNvSpPr>
                <a:spLocks noChangeArrowheads="1"/>
              </p:cNvSpPr>
              <p:nvPr userDrawn="1"/>
            </p:nvSpPr>
            <p:spPr bwMode="auto">
              <a:xfrm>
                <a:off x="8583613" y="39052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Oval 32"/>
              <p:cNvSpPr>
                <a:spLocks noChangeArrowheads="1"/>
              </p:cNvSpPr>
              <p:nvPr userDrawn="1"/>
            </p:nvSpPr>
            <p:spPr bwMode="auto">
              <a:xfrm>
                <a:off x="8855076" y="41751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Oval 33"/>
              <p:cNvSpPr>
                <a:spLocks noChangeArrowheads="1"/>
              </p:cNvSpPr>
              <p:nvPr userDrawn="1"/>
            </p:nvSpPr>
            <p:spPr bwMode="auto">
              <a:xfrm>
                <a:off x="9036051" y="38036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Oval 34"/>
              <p:cNvSpPr>
                <a:spLocks noChangeArrowheads="1"/>
              </p:cNvSpPr>
              <p:nvPr userDrawn="1"/>
            </p:nvSpPr>
            <p:spPr bwMode="auto">
              <a:xfrm>
                <a:off x="8267701" y="410845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Oval 35"/>
              <p:cNvSpPr>
                <a:spLocks noChangeArrowheads="1"/>
              </p:cNvSpPr>
              <p:nvPr userDrawn="1"/>
            </p:nvSpPr>
            <p:spPr bwMode="auto">
              <a:xfrm>
                <a:off x="7980363" y="41227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Oval 36"/>
              <p:cNvSpPr>
                <a:spLocks noChangeArrowheads="1"/>
              </p:cNvSpPr>
              <p:nvPr userDrawn="1"/>
            </p:nvSpPr>
            <p:spPr bwMode="auto">
              <a:xfrm>
                <a:off x="7526338" y="47529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Oval 37"/>
              <p:cNvSpPr>
                <a:spLocks noChangeArrowheads="1"/>
              </p:cNvSpPr>
              <p:nvPr userDrawn="1"/>
            </p:nvSpPr>
            <p:spPr bwMode="auto">
              <a:xfrm>
                <a:off x="7277101" y="376237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Oval 38"/>
              <p:cNvSpPr>
                <a:spLocks noChangeArrowheads="1"/>
              </p:cNvSpPr>
              <p:nvPr userDrawn="1"/>
            </p:nvSpPr>
            <p:spPr bwMode="auto">
              <a:xfrm>
                <a:off x="7212013" y="3746501"/>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Oval 39"/>
              <p:cNvSpPr>
                <a:spLocks noChangeArrowheads="1"/>
              </p:cNvSpPr>
              <p:nvPr userDrawn="1"/>
            </p:nvSpPr>
            <p:spPr bwMode="auto">
              <a:xfrm>
                <a:off x="7407276" y="37179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Oval 40"/>
              <p:cNvSpPr>
                <a:spLocks noChangeArrowheads="1"/>
              </p:cNvSpPr>
              <p:nvPr userDrawn="1"/>
            </p:nvSpPr>
            <p:spPr bwMode="auto">
              <a:xfrm>
                <a:off x="7299326" y="382428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Oval 41"/>
              <p:cNvSpPr>
                <a:spLocks noChangeArrowheads="1"/>
              </p:cNvSpPr>
              <p:nvPr userDrawn="1"/>
            </p:nvSpPr>
            <p:spPr bwMode="auto">
              <a:xfrm>
                <a:off x="7399338" y="3817938"/>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Oval 42"/>
              <p:cNvSpPr>
                <a:spLocks noChangeArrowheads="1"/>
              </p:cNvSpPr>
              <p:nvPr userDrawn="1"/>
            </p:nvSpPr>
            <p:spPr bwMode="auto">
              <a:xfrm>
                <a:off x="7419976" y="3781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Oval 43"/>
              <p:cNvSpPr>
                <a:spLocks noChangeArrowheads="1"/>
              </p:cNvSpPr>
              <p:nvPr userDrawn="1"/>
            </p:nvSpPr>
            <p:spPr bwMode="auto">
              <a:xfrm>
                <a:off x="7243763" y="39020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Oval 44"/>
              <p:cNvSpPr>
                <a:spLocks noChangeArrowheads="1"/>
              </p:cNvSpPr>
              <p:nvPr userDrawn="1"/>
            </p:nvSpPr>
            <p:spPr bwMode="auto">
              <a:xfrm>
                <a:off x="7185026" y="4021138"/>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Oval 45"/>
              <p:cNvSpPr>
                <a:spLocks noChangeArrowheads="1"/>
              </p:cNvSpPr>
              <p:nvPr userDrawn="1"/>
            </p:nvSpPr>
            <p:spPr bwMode="auto">
              <a:xfrm>
                <a:off x="7412038" y="38877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0" name="Oval 46"/>
              <p:cNvSpPr>
                <a:spLocks noChangeArrowheads="1"/>
              </p:cNvSpPr>
              <p:nvPr userDrawn="1"/>
            </p:nvSpPr>
            <p:spPr bwMode="auto">
              <a:xfrm>
                <a:off x="7445376" y="38195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Oval 47"/>
              <p:cNvSpPr>
                <a:spLocks noChangeArrowheads="1"/>
              </p:cNvSpPr>
              <p:nvPr userDrawn="1"/>
            </p:nvSpPr>
            <p:spPr bwMode="auto">
              <a:xfrm>
                <a:off x="7483476" y="37988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Oval 48"/>
              <p:cNvSpPr>
                <a:spLocks noChangeArrowheads="1"/>
              </p:cNvSpPr>
              <p:nvPr userDrawn="1"/>
            </p:nvSpPr>
            <p:spPr bwMode="auto">
              <a:xfrm>
                <a:off x="7483476" y="38401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Oval 49"/>
              <p:cNvSpPr>
                <a:spLocks noChangeArrowheads="1"/>
              </p:cNvSpPr>
              <p:nvPr userDrawn="1"/>
            </p:nvSpPr>
            <p:spPr bwMode="auto">
              <a:xfrm>
                <a:off x="7570788" y="3886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Oval 50"/>
              <p:cNvSpPr>
                <a:spLocks noChangeArrowheads="1"/>
              </p:cNvSpPr>
              <p:nvPr userDrawn="1"/>
            </p:nvSpPr>
            <p:spPr bwMode="auto">
              <a:xfrm>
                <a:off x="7529513" y="38608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Oval 51"/>
              <p:cNvSpPr>
                <a:spLocks noChangeArrowheads="1"/>
              </p:cNvSpPr>
              <p:nvPr userDrawn="1"/>
            </p:nvSpPr>
            <p:spPr bwMode="auto">
              <a:xfrm>
                <a:off x="7518401" y="37560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Oval 52"/>
              <p:cNvSpPr>
                <a:spLocks noChangeArrowheads="1"/>
              </p:cNvSpPr>
              <p:nvPr userDrawn="1"/>
            </p:nvSpPr>
            <p:spPr bwMode="auto">
              <a:xfrm>
                <a:off x="7570788" y="384175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Oval 53"/>
              <p:cNvSpPr>
                <a:spLocks noChangeArrowheads="1"/>
              </p:cNvSpPr>
              <p:nvPr userDrawn="1"/>
            </p:nvSpPr>
            <p:spPr bwMode="auto">
              <a:xfrm>
                <a:off x="7524751" y="380523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Oval 54"/>
              <p:cNvSpPr>
                <a:spLocks noChangeArrowheads="1"/>
              </p:cNvSpPr>
              <p:nvPr userDrawn="1"/>
            </p:nvSpPr>
            <p:spPr bwMode="auto">
              <a:xfrm>
                <a:off x="7194551" y="39084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Oval 55"/>
              <p:cNvSpPr>
                <a:spLocks noChangeArrowheads="1"/>
              </p:cNvSpPr>
              <p:nvPr userDrawn="1"/>
            </p:nvSpPr>
            <p:spPr bwMode="auto">
              <a:xfrm>
                <a:off x="6369051" y="3616326"/>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Oval 56"/>
              <p:cNvSpPr>
                <a:spLocks noChangeArrowheads="1"/>
              </p:cNvSpPr>
              <p:nvPr userDrawn="1"/>
            </p:nvSpPr>
            <p:spPr bwMode="auto">
              <a:xfrm>
                <a:off x="5876926" y="37084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Oval 57"/>
              <p:cNvSpPr>
                <a:spLocks noChangeArrowheads="1"/>
              </p:cNvSpPr>
              <p:nvPr userDrawn="1"/>
            </p:nvSpPr>
            <p:spPr bwMode="auto">
              <a:xfrm>
                <a:off x="5816601" y="402272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Oval 58"/>
              <p:cNvSpPr>
                <a:spLocks noChangeArrowheads="1"/>
              </p:cNvSpPr>
              <p:nvPr userDrawn="1"/>
            </p:nvSpPr>
            <p:spPr bwMode="auto">
              <a:xfrm>
                <a:off x="5994401" y="4140201"/>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Oval 59"/>
              <p:cNvSpPr>
                <a:spLocks noChangeArrowheads="1"/>
              </p:cNvSpPr>
              <p:nvPr userDrawn="1"/>
            </p:nvSpPr>
            <p:spPr bwMode="auto">
              <a:xfrm>
                <a:off x="6489701" y="4441826"/>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Oval 60"/>
              <p:cNvSpPr>
                <a:spLocks noChangeArrowheads="1"/>
              </p:cNvSpPr>
              <p:nvPr userDrawn="1"/>
            </p:nvSpPr>
            <p:spPr bwMode="auto">
              <a:xfrm>
                <a:off x="6334126" y="47180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Oval 61"/>
              <p:cNvSpPr>
                <a:spLocks noChangeArrowheads="1"/>
              </p:cNvSpPr>
              <p:nvPr userDrawn="1"/>
            </p:nvSpPr>
            <p:spPr bwMode="auto">
              <a:xfrm>
                <a:off x="7386638" y="3773488"/>
                <a:ext cx="33338"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Oval 62"/>
              <p:cNvSpPr>
                <a:spLocks noChangeArrowheads="1"/>
              </p:cNvSpPr>
              <p:nvPr userDrawn="1"/>
            </p:nvSpPr>
            <p:spPr bwMode="auto">
              <a:xfrm>
                <a:off x="7367588" y="36210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Oval 63"/>
              <p:cNvSpPr>
                <a:spLocks noChangeArrowheads="1"/>
              </p:cNvSpPr>
              <p:nvPr userDrawn="1"/>
            </p:nvSpPr>
            <p:spPr bwMode="auto">
              <a:xfrm>
                <a:off x="7426326" y="3636963"/>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Oval 64"/>
              <p:cNvSpPr>
                <a:spLocks noChangeArrowheads="1"/>
              </p:cNvSpPr>
              <p:nvPr userDrawn="1"/>
            </p:nvSpPr>
            <p:spPr bwMode="auto">
              <a:xfrm>
                <a:off x="7550151" y="3624263"/>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Oval 65"/>
              <p:cNvSpPr>
                <a:spLocks noChangeArrowheads="1"/>
              </p:cNvSpPr>
              <p:nvPr userDrawn="1"/>
            </p:nvSpPr>
            <p:spPr bwMode="auto">
              <a:xfrm>
                <a:off x="7448551" y="3762376"/>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Oval 66"/>
              <p:cNvSpPr>
                <a:spLocks noChangeArrowheads="1"/>
              </p:cNvSpPr>
              <p:nvPr userDrawn="1"/>
            </p:nvSpPr>
            <p:spPr bwMode="auto">
              <a:xfrm>
                <a:off x="8636001" y="4324351"/>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Oval 67"/>
              <p:cNvSpPr>
                <a:spLocks noChangeArrowheads="1"/>
              </p:cNvSpPr>
              <p:nvPr userDrawn="1"/>
            </p:nvSpPr>
            <p:spPr bwMode="auto">
              <a:xfrm>
                <a:off x="8670926" y="4203701"/>
                <a:ext cx="33338"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Oval 68"/>
              <p:cNvSpPr>
                <a:spLocks noChangeArrowheads="1"/>
              </p:cNvSpPr>
              <p:nvPr userDrawn="1"/>
            </p:nvSpPr>
            <p:spPr bwMode="auto">
              <a:xfrm>
                <a:off x="8805863" y="4065588"/>
                <a:ext cx="31750" cy="33338"/>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Oval 69"/>
              <p:cNvSpPr>
                <a:spLocks noChangeArrowheads="1"/>
              </p:cNvSpPr>
              <p:nvPr userDrawn="1"/>
            </p:nvSpPr>
            <p:spPr bwMode="auto">
              <a:xfrm>
                <a:off x="7888288" y="4106863"/>
                <a:ext cx="31750" cy="3175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263212" name="think-cell Slide" r:id="rId5" imgW="360" imgH="360" progId="">
                  <p:embed/>
                </p:oleObj>
              </mc:Choice>
              <mc:Fallback>
                <p:oleObj name="think-cell Slide" r:id="rId5" imgW="360" imgH="360" progId="">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9"/>
          <p:cNvSpPr>
            <a:spLocks noChangeArrowheads="1"/>
          </p:cNvSpPr>
          <p:nvPr userDrawn="1">
            <p:custDataLst>
              <p:tags r:id="rId3"/>
            </p:custDataLst>
          </p:nvPr>
        </p:nvSpPr>
        <p:spPr bwMode="gray">
          <a:xfrm>
            <a:off x="5319042" y="2912466"/>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rnd" cmpd="sng" algn="ctr">
            <a:gradFill flip="none" rotWithShape="1">
              <a:gsLst>
                <a:gs pos="0">
                  <a:schemeClr val="tx1"/>
                </a:gs>
                <a:gs pos="100000">
                  <a:schemeClr val="accent5">
                    <a:lumMod val="60000"/>
                    <a:lumOff val="4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600"/>
              </a:spcAft>
              <a:buClrTx/>
              <a:buSzTx/>
              <a:buFontTx/>
              <a:buNone/>
              <a:tabLst/>
              <a:defRPr/>
            </a:pPr>
            <a:r>
              <a:rPr lang="en-US" sz="1800" b="1" dirty="0">
                <a:solidFill>
                  <a:schemeClr val="bg1"/>
                </a:solidFill>
                <a:latin typeface="Arial"/>
                <a:cs typeface="Arial"/>
              </a:rPr>
              <a:t>About Capgemini</a:t>
            </a:r>
            <a:endParaRPr lang="en-US" sz="1000" dirty="0">
              <a:solidFill>
                <a:schemeClr val="bg1"/>
              </a:solidFill>
              <a:latin typeface="Arial" pitchFamily="34" charset="0"/>
              <a:cs typeface="Arial" pitchFamily="34" charset="0"/>
            </a:endParaRPr>
          </a:p>
          <a:p>
            <a:pPr marL="0" indent="0" algn="just">
              <a:spcBef>
                <a:spcPts val="600"/>
              </a:spcBef>
            </a:pPr>
            <a:r>
              <a:rPr lang="en-US" sz="1000" dirty="0">
                <a:solidFill>
                  <a:schemeClr val="bg1"/>
                </a:solidFill>
                <a:latin typeface="Arial" pitchFamily="34" charset="0"/>
                <a:cs typeface="Arial" pitchFamily="34" charset="0"/>
              </a:rPr>
              <a:t>With almost 140,000 people in over 40 countries, Capgemini is one of the world's foremost providers of consulting, technology and outsourcing services. The Group reported 2013 global revenues of EUR 10.1 billion.</a:t>
            </a:r>
          </a:p>
          <a:p>
            <a:pPr marL="0" indent="0" algn="just">
              <a:spcBef>
                <a:spcPts val="600"/>
              </a:spcBef>
            </a:pPr>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a:t>
            </a:r>
            <a:r>
              <a:rPr lang="en-US" sz="1000" dirty="0">
                <a:solidFill>
                  <a:schemeClr val="bg1"/>
                </a:solidFill>
                <a:latin typeface="Arial" pitchFamily="34" charset="0"/>
                <a:cs typeface="Arial" pitchFamily="34" charset="0"/>
                <a:hlinkClick r:id="rId7"/>
              </a:rPr>
              <a:t>the Collaborative Business Experience™</a:t>
            </a:r>
            <a:r>
              <a:rPr lang="en-US" sz="1000" dirty="0">
                <a:solidFill>
                  <a:schemeClr val="bg1"/>
                </a:solidFill>
                <a:latin typeface="Arial" pitchFamily="34" charset="0"/>
                <a:cs typeface="Arial" pitchFamily="34" charset="0"/>
              </a:rPr>
              <a:t>, and draws on </a:t>
            </a:r>
            <a:r>
              <a:rPr lang="en-US" sz="1000" dirty="0">
                <a:solidFill>
                  <a:schemeClr val="bg1"/>
                </a:solidFill>
                <a:latin typeface="Arial" pitchFamily="34" charset="0"/>
                <a:cs typeface="Arial" pitchFamily="34" charset="0"/>
                <a:hlinkClick r:id="rId8"/>
              </a:rPr>
              <a:t>Rightshore</a:t>
            </a:r>
            <a:r>
              <a:rPr lang="en-US" sz="1000" baseline="30000" dirty="0">
                <a:solidFill>
                  <a:schemeClr val="bg1"/>
                </a:solidFill>
                <a:latin typeface="Arial" pitchFamily="34" charset="0"/>
                <a:cs typeface="Arial" pitchFamily="34" charset="0"/>
                <a:hlinkClick r:id="rId8"/>
              </a:rPr>
              <a:t>®</a:t>
            </a:r>
            <a:r>
              <a:rPr lang="en-US" sz="1000" dirty="0">
                <a:solidFill>
                  <a:schemeClr val="bg1"/>
                </a:solidFill>
                <a:latin typeface="Arial" pitchFamily="34" charset="0"/>
                <a:cs typeface="Arial" pitchFamily="34" charset="0"/>
              </a:rPr>
              <a:t>, its worldwide delivery model.</a:t>
            </a:r>
          </a:p>
          <a:p>
            <a:pPr marL="0" indent="0" algn="just">
              <a:spcBef>
                <a:spcPts val="600"/>
              </a:spcBef>
            </a:pPr>
            <a:r>
              <a:rPr lang="en-US" sz="1000" dirty="0">
                <a:solidFill>
                  <a:schemeClr val="bg1"/>
                </a:solidFill>
                <a:latin typeface="Arial" pitchFamily="34" charset="0"/>
                <a:cs typeface="Arial" pitchFamily="34" charset="0"/>
              </a:rPr>
              <a:t>Learn more about us at </a:t>
            </a:r>
            <a:r>
              <a:rPr lang="en-US" sz="1000" b="1" dirty="0">
                <a:solidFill>
                  <a:schemeClr val="bg1"/>
                </a:solidFill>
                <a:latin typeface="Arial" pitchFamily="34" charset="0"/>
                <a:cs typeface="Arial" pitchFamily="34" charset="0"/>
                <a:hlinkClick r:id="rId9"/>
              </a:rPr>
              <a:t>www.capgemini.com</a:t>
            </a:r>
            <a:r>
              <a:rPr lang="en-US" sz="1000" dirty="0">
                <a:solidFill>
                  <a:schemeClr val="bg1"/>
                </a:solidFill>
                <a:latin typeface="Arial" pitchFamily="34" charset="0"/>
                <a:cs typeface="Arial" pitchFamily="34" charset="0"/>
              </a:rPr>
              <a:t>.</a:t>
            </a:r>
          </a:p>
        </p:txBody>
      </p:sp>
      <p:pic>
        <p:nvPicPr>
          <p:cNvPr id="8" name="Image 337" descr="CBE_Label_ppt.png"/>
          <p:cNvPicPr>
            <a:picLocks noChangeAspect="1"/>
          </p:cNvPicPr>
          <p:nvPr userDrawn="1"/>
        </p:nvPicPr>
        <p:blipFill>
          <a:blip r:embed="rId10" cstate="screen"/>
          <a:stretch>
            <a:fillRect/>
          </a:stretch>
        </p:blipFill>
        <p:spPr>
          <a:xfrm>
            <a:off x="5068804" y="2763611"/>
            <a:ext cx="519572" cy="52250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4236" name="think-cell Slide" r:id="rId4" imgW="360" imgH="360" progId="">
                  <p:embed/>
                </p:oleObj>
              </mc:Choice>
              <mc:Fallback>
                <p:oleObj name="think-cell Slide" r:id="rId4" imgW="360" imgH="360" progId="">
                  <p:embed/>
                  <p:pic>
                    <p:nvPicPr>
                      <p:cNvPr id="0"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26" name="Picture 17" descr="D:\Users\bkp\My Work\ODS\12-29_HR Visuals\1.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6772"/>
          <a:stretch/>
        </p:blipFill>
        <p:spPr bwMode="auto">
          <a:xfrm>
            <a:off x="3530" y="462527"/>
            <a:ext cx="9902952" cy="6395473"/>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1621" name="think-cell Slide" r:id="rId6" imgW="360" imgH="360" progId="">
                  <p:embed/>
                </p:oleObj>
              </mc:Choice>
              <mc:Fallback>
                <p:oleObj name="think-cell Slide" r:id="rId6" imgW="360" imgH="360" progId="">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27"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310663" y="4286490"/>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7" name="Picture 3" descr="D:\Live_2014\ODS\Dec\30\For-PPT-Template\2.jpg"/>
          <p:cNvPicPr>
            <a:picLocks noChangeAspect="1" noChangeArrowheads="1"/>
          </p:cNvPicPr>
          <p:nvPr userDrawn="1"/>
        </p:nvPicPr>
        <p:blipFill>
          <a:blip r:embed="rId5" cstate="print"/>
          <a:stretch>
            <a:fillRect/>
          </a:stretch>
        </p:blipFill>
        <p:spPr bwMode="auto">
          <a:xfrm>
            <a:off x="3300" y="0"/>
            <a:ext cx="9902952" cy="6860045"/>
          </a:xfrm>
          <a:prstGeom prst="rect">
            <a:avLst/>
          </a:prstGeom>
          <a:noFill/>
          <a:ln>
            <a:noFill/>
          </a:ln>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2799" name="think-cell Slide" r:id="rId6" imgW="360" imgH="360" progId="">
                  <p:embed/>
                </p:oleObj>
              </mc:Choice>
              <mc:Fallback>
                <p:oleObj name="think-cell Slide" r:id="rId6" imgW="360" imgH="360" progId="">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9"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310663" y="3183906"/>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80064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7" name="Picture 2" descr="D:\Users\bkp\My Work\ODS\12-29_HR Visuals\3.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3887"/>
          <a:stretch/>
        </p:blipFill>
        <p:spPr bwMode="auto">
          <a:xfrm>
            <a:off x="3530" y="264655"/>
            <a:ext cx="9902952" cy="65933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3826" name="think-cell Slide" r:id="rId6" imgW="360" imgH="360" progId="">
                  <p:embed/>
                </p:oleObj>
              </mc:Choice>
              <mc:Fallback>
                <p:oleObj name="think-cell Slide" r:id="rId6" imgW="360" imgH="360" progId="">
                  <p:embed/>
                  <p:pic>
                    <p:nvPicPr>
                      <p:cNvPr id="0" name="Picture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9"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20796" y="4272534"/>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93807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4">
    <p:spTree>
      <p:nvGrpSpPr>
        <p:cNvPr id="1" name=""/>
        <p:cNvGrpSpPr/>
        <p:nvPr/>
      </p:nvGrpSpPr>
      <p:grpSpPr>
        <a:xfrm>
          <a:off x="0" y="0"/>
          <a:ext cx="0" cy="0"/>
          <a:chOff x="0" y="0"/>
          <a:chExt cx="0" cy="0"/>
        </a:xfrm>
      </p:grpSpPr>
      <p:pic>
        <p:nvPicPr>
          <p:cNvPr id="9" name="Picture 2" descr="D:\Users\bkp\My Work\ODS\12-29_HR Visuals\4.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5971"/>
          <a:stretch/>
        </p:blipFill>
        <p:spPr bwMode="auto">
          <a:xfrm>
            <a:off x="3530" y="407531"/>
            <a:ext cx="9902952" cy="6450470"/>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7919" name="think-cell Slide" r:id="rId6" imgW="360" imgH="360" progId="">
                  <p:embed/>
                </p:oleObj>
              </mc:Choice>
              <mc:Fallback>
                <p:oleObj name="think-cell Slide" r:id="rId6" imgW="360" imgH="360" progId="">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10"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69723" y="4565626"/>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3897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68674" name="Picture 2" descr="D:\Users\bkp\My Work\ODS\12-29_HR Visuals\3.jpg"/>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3530" y="-2045"/>
            <a:ext cx="9902952" cy="68600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68709" name="think-cell Slide" r:id="rId11" imgW="360" imgH="360" progId="">
                  <p:embed/>
                </p:oleObj>
              </mc:Choice>
              <mc:Fallback>
                <p:oleObj name="think-cell Slide" r:id="rId11" imgW="360" imgH="360" progId="">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 descr="C:\Users\UserSim\Desktop\Capgemini\Capgemini_logo_cmyk.png"/>
          <p:cNvPicPr>
            <a:picLocks noChangeAspect="1" noChangeArrowheads="1"/>
          </p:cNvPicPr>
          <p:nvPr userDrawn="1">
            <p:custDataLst>
              <p:tags r:id="rId4"/>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6"/>
            </p:custDataLst>
          </p:nvPr>
        </p:nvPicPr>
        <p:blipFill>
          <a:blip r:embed="rId14" cstate="email"/>
          <a:srcRect/>
          <a:stretch>
            <a:fillRect/>
          </a:stretch>
        </p:blipFill>
        <p:spPr bwMode="auto">
          <a:xfrm>
            <a:off x="6677343" y="6527492"/>
            <a:ext cx="2560320" cy="203893"/>
          </a:xfrm>
          <a:prstGeom prst="rect">
            <a:avLst/>
          </a:prstGeom>
          <a:noFill/>
        </p:spPr>
      </p:pic>
      <p:pic>
        <p:nvPicPr>
          <p:cNvPr id="20"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Title 1"/>
          <p:cNvSpPr>
            <a:spLocks noGrp="1"/>
          </p:cNvSpPr>
          <p:nvPr>
            <p:ph type="ctrTitle" hasCustomPrompt="1"/>
            <p:custDataLst>
              <p:tags r:id="rId7"/>
            </p:custDataLst>
          </p:nvPr>
        </p:nvSpPr>
        <p:spPr>
          <a:xfrm>
            <a:off x="246533" y="3879095"/>
            <a:ext cx="4160838" cy="1188720"/>
          </a:xfrm>
          <a:effectLst/>
        </p:spPr>
        <p:txBody>
          <a:bodyPr lIns="0" tIns="33059" rIns="33059" bIns="33059"/>
          <a:lstStyle>
            <a:lvl1pPr algn="l">
              <a:defRPr sz="3300" b="0">
                <a:solidFill>
                  <a:schemeClr val="bg1"/>
                </a:solidFill>
                <a:effectLst/>
              </a:defRPr>
            </a:lvl1pPr>
          </a:lstStyle>
          <a:p>
            <a:r>
              <a:rPr lang="en-US" dirty="0"/>
              <a:t>Title of presentation</a:t>
            </a:r>
          </a:p>
        </p:txBody>
      </p:sp>
      <p:sp>
        <p:nvSpPr>
          <p:cNvPr id="22" name="Subtitle 2"/>
          <p:cNvSpPr>
            <a:spLocks noGrp="1"/>
          </p:cNvSpPr>
          <p:nvPr>
            <p:ph type="subTitle" idx="1" hasCustomPrompt="1"/>
            <p:custDataLst>
              <p:tags r:id="rId8"/>
            </p:custDataLst>
          </p:nvPr>
        </p:nvSpPr>
        <p:spPr>
          <a:xfrm>
            <a:off x="246533" y="5103850"/>
            <a:ext cx="4160838" cy="704850"/>
          </a:xfrm>
          <a:effectLst/>
        </p:spPr>
        <p:txBody>
          <a:bodyPr lIns="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spTree>
    <p:extLst>
      <p:ext uri="{BB962C8B-B14F-4D97-AF65-F5344CB8AC3E}">
        <p14:creationId xmlns:p14="http://schemas.microsoft.com/office/powerpoint/2010/main" val="32830888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5">
    <p:spTree>
      <p:nvGrpSpPr>
        <p:cNvPr id="1" name=""/>
        <p:cNvGrpSpPr/>
        <p:nvPr/>
      </p:nvGrpSpPr>
      <p:grpSpPr>
        <a:xfrm>
          <a:off x="0" y="0"/>
          <a:ext cx="0" cy="0"/>
          <a:chOff x="0" y="0"/>
          <a:chExt cx="0" cy="0"/>
        </a:xfrm>
      </p:grpSpPr>
      <p:pic>
        <p:nvPicPr>
          <p:cNvPr id="9" name="Picture 2" descr="D:\Users\bkp\My Work\ODS\12-29_HR Visuals\5.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3579"/>
          <a:stretch/>
        </p:blipFill>
        <p:spPr bwMode="auto">
          <a:xfrm>
            <a:off x="3530" y="243452"/>
            <a:ext cx="9902952" cy="6614547"/>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4849" name="think-cell Slide" r:id="rId6" imgW="360" imgH="360" progId="">
                  <p:embed/>
                </p:oleObj>
              </mc:Choice>
              <mc:Fallback>
                <p:oleObj name="think-cell Slide" r:id="rId6" imgW="360" imgH="360" progId="">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10"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97637" y="4677279"/>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77683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6">
    <p:spTree>
      <p:nvGrpSpPr>
        <p:cNvPr id="1" name=""/>
        <p:cNvGrpSpPr/>
        <p:nvPr/>
      </p:nvGrpSpPr>
      <p:grpSpPr>
        <a:xfrm>
          <a:off x="0" y="0"/>
          <a:ext cx="0" cy="0"/>
          <a:chOff x="0" y="0"/>
          <a:chExt cx="0" cy="0"/>
        </a:xfrm>
      </p:grpSpPr>
      <p:pic>
        <p:nvPicPr>
          <p:cNvPr id="7" name="Picture 2" descr="D:\Users\bkp\My Work\ODS\12-29_HR Visuals\6.jpg"/>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b="4967"/>
          <a:stretch/>
        </p:blipFill>
        <p:spPr bwMode="auto">
          <a:xfrm>
            <a:off x="3530" y="338703"/>
            <a:ext cx="9902952" cy="6519298"/>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8" name="Rectangle 7"/>
          <p:cNvSpPr/>
          <p:nvPr userDrawn="1">
            <p:custDataLst>
              <p:tags r:id="rId2"/>
            </p:custDataLst>
          </p:nvPr>
        </p:nvSpPr>
        <p:spPr bwMode="auto">
          <a:xfrm>
            <a:off x="-2382" y="-4761"/>
            <a:ext cx="9908634" cy="306721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 name="connsiteX0" fmla="*/ 106264 w 10562341"/>
              <a:gd name="connsiteY0" fmla="*/ 378062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106264 w 10562341"/>
              <a:gd name="connsiteY7" fmla="*/ 378062 h 3670550"/>
              <a:gd name="connsiteX0" fmla="*/ 0 w 10565230"/>
              <a:gd name="connsiteY0" fmla="*/ 294048 h 3670550"/>
              <a:gd name="connsiteX1" fmla="*/ 10564961 w 10565230"/>
              <a:gd name="connsiteY1" fmla="*/ 0 h 3670550"/>
              <a:gd name="connsiteX2" fmla="*/ 10564046 w 10565230"/>
              <a:gd name="connsiteY2" fmla="*/ 2188720 h 3670550"/>
              <a:gd name="connsiteX3" fmla="*/ 9291483 w 10565230"/>
              <a:gd name="connsiteY3" fmla="*/ 2865485 h 3670550"/>
              <a:gd name="connsiteX4" fmla="*/ 2320447 w 10565230"/>
              <a:gd name="connsiteY4" fmla="*/ 2871894 h 3670550"/>
              <a:gd name="connsiteX5" fmla="*/ 1183778 w 10565230"/>
              <a:gd name="connsiteY5" fmla="*/ 3670550 h 3670550"/>
              <a:gd name="connsiteX6" fmla="*/ 2889 w 10565230"/>
              <a:gd name="connsiteY6" fmla="*/ 2886447 h 3670550"/>
              <a:gd name="connsiteX7" fmla="*/ 0 w 10565230"/>
              <a:gd name="connsiteY7" fmla="*/ 294048 h 3670550"/>
              <a:gd name="connsiteX0" fmla="*/ 30111 w 10562341"/>
              <a:gd name="connsiteY0" fmla="*/ 333430 h 3670550"/>
              <a:gd name="connsiteX1" fmla="*/ 10562072 w 10562341"/>
              <a:gd name="connsiteY1" fmla="*/ 0 h 3670550"/>
              <a:gd name="connsiteX2" fmla="*/ 10561157 w 10562341"/>
              <a:gd name="connsiteY2" fmla="*/ 2188720 h 3670550"/>
              <a:gd name="connsiteX3" fmla="*/ 9288594 w 10562341"/>
              <a:gd name="connsiteY3" fmla="*/ 2865485 h 3670550"/>
              <a:gd name="connsiteX4" fmla="*/ 2317558 w 10562341"/>
              <a:gd name="connsiteY4" fmla="*/ 2871894 h 3670550"/>
              <a:gd name="connsiteX5" fmla="*/ 1180889 w 10562341"/>
              <a:gd name="connsiteY5" fmla="*/ 3670550 h 3670550"/>
              <a:gd name="connsiteX6" fmla="*/ 0 w 10562341"/>
              <a:gd name="connsiteY6" fmla="*/ 2886447 h 3670550"/>
              <a:gd name="connsiteX7" fmla="*/ 30111 w 10562341"/>
              <a:gd name="connsiteY7" fmla="*/ 333430 h 3670550"/>
              <a:gd name="connsiteX0" fmla="*/ 0 w 10562693"/>
              <a:gd name="connsiteY0" fmla="*/ 294048 h 3670550"/>
              <a:gd name="connsiteX1" fmla="*/ 10562424 w 10562693"/>
              <a:gd name="connsiteY1" fmla="*/ 0 h 3670550"/>
              <a:gd name="connsiteX2" fmla="*/ 10561509 w 10562693"/>
              <a:gd name="connsiteY2" fmla="*/ 2188720 h 3670550"/>
              <a:gd name="connsiteX3" fmla="*/ 9288946 w 10562693"/>
              <a:gd name="connsiteY3" fmla="*/ 2865485 h 3670550"/>
              <a:gd name="connsiteX4" fmla="*/ 2317910 w 10562693"/>
              <a:gd name="connsiteY4" fmla="*/ 2871894 h 3670550"/>
              <a:gd name="connsiteX5" fmla="*/ 1181241 w 10562693"/>
              <a:gd name="connsiteY5" fmla="*/ 3670550 h 3670550"/>
              <a:gd name="connsiteX6" fmla="*/ 352 w 10562693"/>
              <a:gd name="connsiteY6" fmla="*/ 2886447 h 3670550"/>
              <a:gd name="connsiteX7" fmla="*/ 0 w 10562693"/>
              <a:gd name="connsiteY7" fmla="*/ 294048 h 3670550"/>
              <a:gd name="connsiteX0" fmla="*/ 0 w 10561512"/>
              <a:gd name="connsiteY0" fmla="*/ 10501 h 3387003"/>
              <a:gd name="connsiteX1" fmla="*/ 10227350 w 10561512"/>
              <a:gd name="connsiteY1" fmla="*/ 0 h 3387003"/>
              <a:gd name="connsiteX2" fmla="*/ 10561509 w 10561512"/>
              <a:gd name="connsiteY2" fmla="*/ 1905173 h 3387003"/>
              <a:gd name="connsiteX3" fmla="*/ 9288946 w 10561512"/>
              <a:gd name="connsiteY3" fmla="*/ 2581938 h 3387003"/>
              <a:gd name="connsiteX4" fmla="*/ 2317910 w 10561512"/>
              <a:gd name="connsiteY4" fmla="*/ 2588347 h 3387003"/>
              <a:gd name="connsiteX5" fmla="*/ 1181241 w 10561512"/>
              <a:gd name="connsiteY5" fmla="*/ 3387003 h 3387003"/>
              <a:gd name="connsiteX6" fmla="*/ 352 w 10561512"/>
              <a:gd name="connsiteY6" fmla="*/ 2602900 h 3387003"/>
              <a:gd name="connsiteX7" fmla="*/ 0 w 10561512"/>
              <a:gd name="connsiteY7" fmla="*/ 10501 h 3387003"/>
              <a:gd name="connsiteX0" fmla="*/ 0 w 10565024"/>
              <a:gd name="connsiteY0" fmla="*/ 2624 h 3379126"/>
              <a:gd name="connsiteX1" fmla="*/ 10564962 w 10565024"/>
              <a:gd name="connsiteY1" fmla="*/ 0 h 3379126"/>
              <a:gd name="connsiteX2" fmla="*/ 10561509 w 10565024"/>
              <a:gd name="connsiteY2" fmla="*/ 1897296 h 3379126"/>
              <a:gd name="connsiteX3" fmla="*/ 9288946 w 10565024"/>
              <a:gd name="connsiteY3" fmla="*/ 2574061 h 3379126"/>
              <a:gd name="connsiteX4" fmla="*/ 2317910 w 10565024"/>
              <a:gd name="connsiteY4" fmla="*/ 2580470 h 3379126"/>
              <a:gd name="connsiteX5" fmla="*/ 1181241 w 10565024"/>
              <a:gd name="connsiteY5" fmla="*/ 3379126 h 3379126"/>
              <a:gd name="connsiteX6" fmla="*/ 352 w 10565024"/>
              <a:gd name="connsiteY6" fmla="*/ 2595023 h 3379126"/>
              <a:gd name="connsiteX7" fmla="*/ 0 w 10565024"/>
              <a:gd name="connsiteY7" fmla="*/ 2624 h 3379126"/>
              <a:gd name="connsiteX0" fmla="*/ 0 w 10565025"/>
              <a:gd name="connsiteY0" fmla="*/ 0 h 3376502"/>
              <a:gd name="connsiteX1" fmla="*/ 10564962 w 10565025"/>
              <a:gd name="connsiteY1" fmla="*/ 1 h 3376502"/>
              <a:gd name="connsiteX2" fmla="*/ 10561509 w 10565025"/>
              <a:gd name="connsiteY2" fmla="*/ 1894672 h 3376502"/>
              <a:gd name="connsiteX3" fmla="*/ 9288946 w 10565025"/>
              <a:gd name="connsiteY3" fmla="*/ 2571437 h 3376502"/>
              <a:gd name="connsiteX4" fmla="*/ 2317910 w 10565025"/>
              <a:gd name="connsiteY4" fmla="*/ 2577846 h 3376502"/>
              <a:gd name="connsiteX5" fmla="*/ 1181241 w 10565025"/>
              <a:gd name="connsiteY5" fmla="*/ 3376502 h 3376502"/>
              <a:gd name="connsiteX6" fmla="*/ 352 w 10565025"/>
              <a:gd name="connsiteY6" fmla="*/ 2592399 h 3376502"/>
              <a:gd name="connsiteX7" fmla="*/ 0 w 10565025"/>
              <a:gd name="connsiteY7" fmla="*/ 0 h 3376502"/>
              <a:gd name="connsiteX0" fmla="*/ 0 w 10561516"/>
              <a:gd name="connsiteY0" fmla="*/ 0 h 3376502"/>
              <a:gd name="connsiteX1" fmla="*/ 10402502 w 10561516"/>
              <a:gd name="connsiteY1" fmla="*/ 68263 h 3376502"/>
              <a:gd name="connsiteX2" fmla="*/ 10561509 w 10561516"/>
              <a:gd name="connsiteY2" fmla="*/ 1894672 h 3376502"/>
              <a:gd name="connsiteX3" fmla="*/ 9288946 w 10561516"/>
              <a:gd name="connsiteY3" fmla="*/ 2571437 h 3376502"/>
              <a:gd name="connsiteX4" fmla="*/ 2317910 w 10561516"/>
              <a:gd name="connsiteY4" fmla="*/ 2577846 h 3376502"/>
              <a:gd name="connsiteX5" fmla="*/ 1181241 w 10561516"/>
              <a:gd name="connsiteY5" fmla="*/ 3376502 h 3376502"/>
              <a:gd name="connsiteX6" fmla="*/ 352 w 10561516"/>
              <a:gd name="connsiteY6" fmla="*/ 2592399 h 3376502"/>
              <a:gd name="connsiteX7" fmla="*/ 0 w 10561516"/>
              <a:gd name="connsiteY7" fmla="*/ 0 h 3376502"/>
              <a:gd name="connsiteX0" fmla="*/ 0 w 10562692"/>
              <a:gd name="connsiteY0" fmla="*/ 5249 h 3381751"/>
              <a:gd name="connsiteX1" fmla="*/ 10562423 w 10562692"/>
              <a:gd name="connsiteY1" fmla="*/ 0 h 3381751"/>
              <a:gd name="connsiteX2" fmla="*/ 10561509 w 10562692"/>
              <a:gd name="connsiteY2" fmla="*/ 1899921 h 3381751"/>
              <a:gd name="connsiteX3" fmla="*/ 9288946 w 10562692"/>
              <a:gd name="connsiteY3" fmla="*/ 2576686 h 3381751"/>
              <a:gd name="connsiteX4" fmla="*/ 2317910 w 10562692"/>
              <a:gd name="connsiteY4" fmla="*/ 2583095 h 3381751"/>
              <a:gd name="connsiteX5" fmla="*/ 1181241 w 10562692"/>
              <a:gd name="connsiteY5" fmla="*/ 3381751 h 3381751"/>
              <a:gd name="connsiteX6" fmla="*/ 352 w 10562692"/>
              <a:gd name="connsiteY6" fmla="*/ 2597648 h 3381751"/>
              <a:gd name="connsiteX7" fmla="*/ 0 w 10562692"/>
              <a:gd name="connsiteY7" fmla="*/ 5249 h 338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692" h="3381751">
                <a:moveTo>
                  <a:pt x="0" y="5249"/>
                </a:moveTo>
                <a:lnTo>
                  <a:pt x="10562423" y="0"/>
                </a:lnTo>
                <a:cubicBezTo>
                  <a:pt x="10562936" y="67600"/>
                  <a:pt x="10562763" y="1856506"/>
                  <a:pt x="10561509" y="1899921"/>
                </a:cubicBezTo>
                <a:cubicBezTo>
                  <a:pt x="10084113" y="2571930"/>
                  <a:pt x="9705532" y="2582006"/>
                  <a:pt x="9288946" y="2576686"/>
                </a:cubicBezTo>
                <a:lnTo>
                  <a:pt x="2317910" y="2583095"/>
                </a:lnTo>
                <a:cubicBezTo>
                  <a:pt x="1740696" y="2616237"/>
                  <a:pt x="1372850" y="2918929"/>
                  <a:pt x="1181241" y="3381751"/>
                </a:cubicBezTo>
                <a:cubicBezTo>
                  <a:pt x="882887" y="2677974"/>
                  <a:pt x="278992" y="2596770"/>
                  <a:pt x="352" y="2597648"/>
                </a:cubicBezTo>
                <a:cubicBezTo>
                  <a:pt x="2419" y="2562135"/>
                  <a:pt x="1272" y="100831"/>
                  <a:pt x="0" y="5249"/>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75871" name="think-cell Slide" r:id="rId6" imgW="360" imgH="360" progId="">
                  <p:embed/>
                </p:oleObj>
              </mc:Choice>
              <mc:Fallback>
                <p:oleObj name="think-cell Slide" r:id="rId6" imgW="360" imgH="360" progId="">
                  <p:embed/>
                  <p:pic>
                    <p:nvPicPr>
                      <p:cNvPr id="0"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 Placeholder 10"/>
          <p:cNvSpPr>
            <a:spLocks noGrp="1"/>
          </p:cNvSpPr>
          <p:nvPr>
            <p:ph type="body" sz="quarter" idx="10"/>
          </p:nvPr>
        </p:nvSpPr>
        <p:spPr>
          <a:xfrm>
            <a:off x="0" y="565150"/>
            <a:ext cx="9906000" cy="1143000"/>
          </a:xfrm>
          <a:prstGeom prst="rect">
            <a:avLst/>
          </a:prstGeom>
        </p:spPr>
        <p:txBody>
          <a:bodyPr lIns="329184" tIns="36576" rIns="36576" bIns="36576" anchor="ctr"/>
          <a:lstStyle>
            <a:lvl1pPr>
              <a:buFontTx/>
              <a:buNone/>
              <a:defRPr sz="4000">
                <a:solidFill>
                  <a:schemeClr val="accent5"/>
                </a:solidFill>
              </a:defRPr>
            </a:lvl1pPr>
          </a:lstStyle>
          <a:p>
            <a:pPr lvl="0"/>
            <a:r>
              <a:rPr lang="en-US" dirty="0"/>
              <a:t>Click to edit Master text style</a:t>
            </a:r>
          </a:p>
        </p:txBody>
      </p:sp>
      <p:pic>
        <p:nvPicPr>
          <p:cNvPr id="10" name="Picture 39" descr="D:\Users\bkp\My Work\ODS\12-29_HR Visuals\Logo.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51012" y="4523754"/>
            <a:ext cx="2831190" cy="7675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6596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669698" name="Picture 2" descr="D:\Users\bkp\My Work\ODS\12-29_HR Visuals\4.jp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3530" y="-2045"/>
            <a:ext cx="9902952" cy="6860045"/>
          </a:xfrm>
          <a:prstGeom prst="rect">
            <a:avLst/>
          </a:prstGeom>
          <a:noFill/>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69732" name="think-cell Slide" r:id="rId11" imgW="360" imgH="360" progId="">
                  <p:embed/>
                </p:oleObj>
              </mc:Choice>
              <mc:Fallback>
                <p:oleObj name="think-cell Slide" r:id="rId11" imgW="360" imgH="360" progId="">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4"/>
            </p:custDataLst>
          </p:nvPr>
        </p:nvSpPr>
        <p:spPr>
          <a:xfrm>
            <a:off x="246533" y="3879095"/>
            <a:ext cx="4160838" cy="1188720"/>
          </a:xfrm>
          <a:effectLst/>
        </p:spPr>
        <p:txBody>
          <a:bodyPr lIns="0" tIns="33059" rIns="33059" bIns="33059"/>
          <a:lstStyle>
            <a:lvl1pPr algn="l">
              <a:defRPr sz="3300" b="0">
                <a:solidFill>
                  <a:schemeClr val="bg1"/>
                </a:solidFill>
                <a:effectLst/>
              </a:defRPr>
            </a:lvl1pPr>
          </a:lstStyle>
          <a:p>
            <a:r>
              <a:rPr lang="en-US" dirty="0"/>
              <a:t>Title of presentation</a:t>
            </a:r>
          </a:p>
        </p:txBody>
      </p:sp>
      <p:sp>
        <p:nvSpPr>
          <p:cNvPr id="3" name="Subtitle 2"/>
          <p:cNvSpPr>
            <a:spLocks noGrp="1"/>
          </p:cNvSpPr>
          <p:nvPr>
            <p:ph type="subTitle" idx="1" hasCustomPrompt="1"/>
            <p:custDataLst>
              <p:tags r:id="rId5"/>
            </p:custDataLst>
          </p:nvPr>
        </p:nvSpPr>
        <p:spPr>
          <a:xfrm>
            <a:off x="246533" y="5103850"/>
            <a:ext cx="4160838" cy="704850"/>
          </a:xfrm>
          <a:effectLst/>
        </p:spPr>
        <p:txBody>
          <a:bodyPr lIns="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pic>
        <p:nvPicPr>
          <p:cNvPr id="15" name="Picture 103" descr="C:\Users\UserSim\Desktop\Capgemini\Capgemini_logo_cmyk.png"/>
          <p:cNvPicPr>
            <a:picLocks noChangeAspect="1" noChangeArrowheads="1"/>
          </p:cNvPicPr>
          <p:nvPr userDrawn="1">
            <p:custDataLst>
              <p:tags r:id="rId6"/>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7"/>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8"/>
            </p:custDataLst>
          </p:nvPr>
        </p:nvPicPr>
        <p:blipFill>
          <a:blip r:embed="rId14" cstate="email"/>
          <a:srcRect/>
          <a:stretch>
            <a:fillRect/>
          </a:stretch>
        </p:blipFill>
        <p:spPr bwMode="auto">
          <a:xfrm>
            <a:off x="6677343" y="6527492"/>
            <a:ext cx="2560320" cy="203893"/>
          </a:xfrm>
          <a:prstGeom prst="rect">
            <a:avLst/>
          </a:prstGeom>
          <a:noFill/>
        </p:spPr>
      </p:pic>
      <p:pic>
        <p:nvPicPr>
          <p:cNvPr id="20"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89355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pic>
        <p:nvPicPr>
          <p:cNvPr id="670722" name="Picture 2" descr="D:\Users\bkp\My Work\ODS\12-29_HR Visuals\5.jpg"/>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3530" y="0"/>
            <a:ext cx="9902952" cy="68600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70756" name="think-cell Slide" r:id="rId11" imgW="360" imgH="360" progId="">
                  <p:embed/>
                </p:oleObj>
              </mc:Choice>
              <mc:Fallback>
                <p:oleObj name="think-cell Slide" r:id="rId11" imgW="360" imgH="360" progId="">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 descr="C:\Users\UserSim\Desktop\Capgemini\Capgemini_logo_cmyk.png"/>
          <p:cNvPicPr>
            <a:picLocks noChangeAspect="1" noChangeArrowheads="1"/>
          </p:cNvPicPr>
          <p:nvPr userDrawn="1">
            <p:custDataLst>
              <p:tags r:id="rId4"/>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6"/>
            </p:custDataLst>
          </p:nvPr>
        </p:nvPicPr>
        <p:blipFill>
          <a:blip r:embed="rId14" cstate="email"/>
          <a:srcRect/>
          <a:stretch>
            <a:fillRect/>
          </a:stretch>
        </p:blipFill>
        <p:spPr bwMode="auto">
          <a:xfrm>
            <a:off x="6677343" y="6527492"/>
            <a:ext cx="2560320" cy="203893"/>
          </a:xfrm>
          <a:prstGeom prst="rect">
            <a:avLst/>
          </a:prstGeom>
          <a:noFill/>
        </p:spPr>
      </p:pic>
      <p:pic>
        <p:nvPicPr>
          <p:cNvPr id="19"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Title 1"/>
          <p:cNvSpPr>
            <a:spLocks noGrp="1"/>
          </p:cNvSpPr>
          <p:nvPr>
            <p:ph type="ctrTitle" hasCustomPrompt="1"/>
            <p:custDataLst>
              <p:tags r:id="rId7"/>
            </p:custDataLst>
          </p:nvPr>
        </p:nvSpPr>
        <p:spPr>
          <a:xfrm>
            <a:off x="246533" y="3879095"/>
            <a:ext cx="4160838" cy="1188720"/>
          </a:xfrm>
          <a:effectLst/>
        </p:spPr>
        <p:txBody>
          <a:bodyPr lIns="0" tIns="33059" rIns="33059" bIns="33059"/>
          <a:lstStyle>
            <a:lvl1pPr algn="l">
              <a:defRPr sz="3300" b="0">
                <a:solidFill>
                  <a:schemeClr val="bg1"/>
                </a:solidFill>
                <a:effectLst/>
              </a:defRPr>
            </a:lvl1pPr>
          </a:lstStyle>
          <a:p>
            <a:r>
              <a:rPr lang="en-US" dirty="0"/>
              <a:t>Title of presentation</a:t>
            </a:r>
          </a:p>
        </p:txBody>
      </p:sp>
      <p:sp>
        <p:nvSpPr>
          <p:cNvPr id="21" name="Subtitle 2"/>
          <p:cNvSpPr>
            <a:spLocks noGrp="1"/>
          </p:cNvSpPr>
          <p:nvPr>
            <p:ph type="subTitle" idx="1" hasCustomPrompt="1"/>
            <p:custDataLst>
              <p:tags r:id="rId8"/>
            </p:custDataLst>
          </p:nvPr>
        </p:nvSpPr>
        <p:spPr>
          <a:xfrm>
            <a:off x="246533" y="5103850"/>
            <a:ext cx="4160838" cy="704850"/>
          </a:xfrm>
          <a:effectLst/>
        </p:spPr>
        <p:txBody>
          <a:bodyPr lIns="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spTree>
    <p:extLst>
      <p:ext uri="{BB962C8B-B14F-4D97-AF65-F5344CB8AC3E}">
        <p14:creationId xmlns:p14="http://schemas.microsoft.com/office/powerpoint/2010/main" val="5272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pic>
        <p:nvPicPr>
          <p:cNvPr id="671746" name="Picture 2" descr="D:\Users\bkp\My Work\ODS\12-29_HR Visuals\6.jpg"/>
          <p:cNvPicPr>
            <a:picLocks noChangeAspect="1" noChangeArrowheads="1"/>
          </p:cNvPicPr>
          <p:nvPr userDrawn="1"/>
        </p:nvPicPr>
        <p:blipFill>
          <a:blip r:embed="rId10" cstate="print">
            <a:extLst>
              <a:ext uri="{28A0092B-C50C-407E-A947-70E740481C1C}">
                <a14:useLocalDpi xmlns:a14="http://schemas.microsoft.com/office/drawing/2010/main" val="0"/>
              </a:ext>
            </a:extLst>
          </a:blip>
          <a:stretch>
            <a:fillRect/>
          </a:stretch>
        </p:blipFill>
        <p:spPr bwMode="auto">
          <a:xfrm>
            <a:off x="3530" y="-2045"/>
            <a:ext cx="9902952" cy="6860045"/>
          </a:xfrm>
          <a:prstGeom prst="rect">
            <a:avLst/>
          </a:prstGeom>
          <a:noFill/>
          <a:ln>
            <a:noFill/>
          </a:ln>
          <a:extLst>
            <a:ext uri="{909E8E84-426E-40dd-AFC4-6F175D3DCCD1}">
              <a14:hiddenFill xmlns="" xmlns:a14="http://schemas.microsoft.com/office/drawing/2010/main">
                <a:solidFill>
                  <a:srgbClr val="FFFFFF"/>
                </a:solidFill>
              </a14:hiddenFill>
            </a:ext>
          </a:extLst>
        </p:spPr>
      </p:pic>
      <p:sp>
        <p:nvSpPr>
          <p:cNvPr id="17" name="Rectangle 7"/>
          <p:cNvSpPr/>
          <p:nvPr userDrawn="1">
            <p:custDataLst>
              <p:tags r:id="rId2"/>
            </p:custDataLst>
          </p:nvPr>
        </p:nvSpPr>
        <p:spPr bwMode="auto">
          <a:xfrm>
            <a:off x="-2052" y="0"/>
            <a:ext cx="990853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2958168">
                <a:moveTo>
                  <a:pt x="2189" y="0"/>
                </a:moveTo>
                <a:lnTo>
                  <a:pt x="10562072" y="0"/>
                </a:lnTo>
                <a:cubicBezTo>
                  <a:pt x="10562585"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3461" y="95582"/>
                  <a:pt x="2189"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671780" name="think-cell Slide" r:id="rId11" imgW="360" imgH="360" progId="">
                  <p:embed/>
                </p:oleObj>
              </mc:Choice>
              <mc:Fallback>
                <p:oleObj name="think-cell Slide" r:id="rId11" imgW="360" imgH="360" progId="">
                  <p:embed/>
                  <p:pic>
                    <p:nvPicPr>
                      <p:cNvPr id="0" name="Picture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 name="Picture 103" descr="C:\Users\UserSim\Desktop\Capgemini\Capgemini_logo_cmyk.png"/>
          <p:cNvPicPr>
            <a:picLocks noChangeAspect="1" noChangeArrowheads="1"/>
          </p:cNvPicPr>
          <p:nvPr userDrawn="1">
            <p:custDataLst>
              <p:tags r:id="rId4"/>
            </p:custDataLst>
          </p:nvPr>
        </p:nvPicPr>
        <p:blipFill>
          <a:blip r:embed="rId13" cstate="email"/>
          <a:srcRect/>
          <a:stretch>
            <a:fillRect/>
          </a:stretch>
        </p:blipFill>
        <p:spPr bwMode="auto">
          <a:xfrm>
            <a:off x="654050" y="692916"/>
            <a:ext cx="2560320" cy="602428"/>
          </a:xfrm>
          <a:prstGeom prst="rect">
            <a:avLst/>
          </a:prstGeom>
          <a:noFill/>
        </p:spPr>
      </p:pic>
      <p:sp>
        <p:nvSpPr>
          <p:cNvPr id="12" name="Rectangle 11"/>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3" name="Picture 104" descr="C:\Users\UserSim\Desktop\Capgemini\moto.emf"/>
          <p:cNvPicPr>
            <a:picLocks noChangeAspect="1" noChangeArrowheads="1"/>
          </p:cNvPicPr>
          <p:nvPr userDrawn="1">
            <p:custDataLst>
              <p:tags r:id="rId6"/>
            </p:custDataLst>
          </p:nvPr>
        </p:nvPicPr>
        <p:blipFill>
          <a:blip r:embed="rId14" cstate="email"/>
          <a:srcRect/>
          <a:stretch>
            <a:fillRect/>
          </a:stretch>
        </p:blipFill>
        <p:spPr bwMode="auto">
          <a:xfrm>
            <a:off x="6677343" y="6527492"/>
            <a:ext cx="2560320" cy="203893"/>
          </a:xfrm>
          <a:prstGeom prst="rect">
            <a:avLst/>
          </a:prstGeom>
          <a:noFill/>
        </p:spPr>
      </p:pic>
      <p:pic>
        <p:nvPicPr>
          <p:cNvPr id="21" name="Picture 39" descr="D:\Users\bkp\My Work\ODS\12-29_HR Visuals\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42505" y="2101525"/>
            <a:ext cx="1720207" cy="466377"/>
          </a:xfrm>
          <a:prstGeom prst="rect">
            <a:avLst/>
          </a:prstGeom>
          <a:noFill/>
          <a:extLst>
            <a:ext uri="{909E8E84-426E-40dd-AFC4-6F175D3DCCD1}">
              <a14:hiddenFill xmlns="" xmlns:a14="http://schemas.microsoft.com/office/drawing/2010/main">
                <a:solidFill>
                  <a:srgbClr val="FFFFFF"/>
                </a:solidFill>
              </a14:hiddenFill>
            </a:ext>
          </a:extLst>
        </p:spPr>
      </p:pic>
      <p:sp>
        <p:nvSpPr>
          <p:cNvPr id="22" name="Title 1"/>
          <p:cNvSpPr>
            <a:spLocks noGrp="1"/>
          </p:cNvSpPr>
          <p:nvPr>
            <p:ph type="ctrTitle" hasCustomPrompt="1"/>
            <p:custDataLst>
              <p:tags r:id="rId7"/>
            </p:custDataLst>
          </p:nvPr>
        </p:nvSpPr>
        <p:spPr>
          <a:xfrm>
            <a:off x="246533" y="3879095"/>
            <a:ext cx="4160838" cy="1188720"/>
          </a:xfrm>
          <a:effectLst/>
        </p:spPr>
        <p:txBody>
          <a:bodyPr lIns="0" tIns="33059" rIns="33059" bIns="33059"/>
          <a:lstStyle>
            <a:lvl1pPr algn="l">
              <a:defRPr sz="3300" b="0">
                <a:solidFill>
                  <a:schemeClr val="bg1"/>
                </a:solidFill>
                <a:effectLst/>
              </a:defRPr>
            </a:lvl1pPr>
          </a:lstStyle>
          <a:p>
            <a:r>
              <a:rPr lang="en-US" dirty="0"/>
              <a:t>Title of presentation</a:t>
            </a:r>
          </a:p>
        </p:txBody>
      </p:sp>
      <p:sp>
        <p:nvSpPr>
          <p:cNvPr id="23" name="Subtitle 2"/>
          <p:cNvSpPr>
            <a:spLocks noGrp="1"/>
          </p:cNvSpPr>
          <p:nvPr>
            <p:ph type="subTitle" idx="1" hasCustomPrompt="1"/>
            <p:custDataLst>
              <p:tags r:id="rId8"/>
            </p:custDataLst>
          </p:nvPr>
        </p:nvSpPr>
        <p:spPr>
          <a:xfrm>
            <a:off x="246533" y="5103850"/>
            <a:ext cx="4160838" cy="704850"/>
          </a:xfrm>
          <a:effectLst/>
        </p:spPr>
        <p:txBody>
          <a:bodyPr lIns="0" tIns="33059" rIns="33059" bIns="33059"/>
          <a:lstStyle>
            <a:lvl1pPr marL="0" indent="0" algn="l">
              <a:buNone/>
              <a:defRPr sz="2200" b="0">
                <a:solidFill>
                  <a:schemeClr val="bg1"/>
                </a:solidFill>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Location, date, </a:t>
            </a:r>
            <a:r>
              <a:rPr lang="fr-FR" dirty="0" err="1"/>
              <a:t>author</a:t>
            </a:r>
            <a:endParaRPr lang="fr-FR" dirty="0"/>
          </a:p>
        </p:txBody>
      </p:sp>
    </p:spTree>
    <p:extLst>
      <p:ext uri="{BB962C8B-B14F-4D97-AF65-F5344CB8AC3E}">
        <p14:creationId xmlns:p14="http://schemas.microsoft.com/office/powerpoint/2010/main" val="82203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 Option 1">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0144" name="think-cell Slide" r:id="rId7" imgW="360" imgH="360" progId="">
                  <p:embed/>
                </p:oleObj>
              </mc:Choice>
              <mc:Fallback>
                <p:oleObj name="think-cell Slide" r:id="rId7" imgW="360" imgH="360" progId="">
                  <p:embed/>
                  <p:pic>
                    <p:nvPicPr>
                      <p:cNvPr id="0" name="Picture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solidFill>
                  <a:schemeClr val="tx1"/>
                </a:solidFill>
              </a:defRPr>
            </a:lvl1pPr>
          </a:lstStyle>
          <a:p>
            <a:r>
              <a:rPr lang="en-US" dirty="0"/>
              <a:t>Click to edit Master title style</a:t>
            </a:r>
          </a:p>
        </p:txBody>
      </p:sp>
      <p:sp>
        <p:nvSpPr>
          <p:cNvPr id="4" name="Freeform 4"/>
          <p:cNvSpPr>
            <a:spLocks/>
          </p:cNvSpPr>
          <p:nvPr userDrawn="1">
            <p:custDataLst>
              <p:tags r:id="rId4"/>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9563" tIns="49782" rIns="99563" bIns="49782" numCol="1" anchor="t" anchorCtr="0" compatLnSpc="1">
            <a:prstTxWarp prst="textNoShape">
              <a:avLst/>
            </a:prstTxWarp>
          </a:bodyPr>
          <a:lstStyle/>
          <a:p>
            <a:endParaRPr lang="fr-FR" dirty="0">
              <a:solidFill>
                <a:schemeClr val="accent1"/>
              </a:solidFill>
            </a:endParaRPr>
          </a:p>
        </p:txBody>
      </p:sp>
      <p:sp>
        <p:nvSpPr>
          <p:cNvPr id="6" name="Espace réservé du contenu 5"/>
          <p:cNvSpPr>
            <a:spLocks noGrp="1"/>
          </p:cNvSpPr>
          <p:nvPr>
            <p:ph sz="quarter" idx="10"/>
            <p:custDataLst>
              <p:tags r:id="rId5"/>
            </p:custDataLst>
          </p:nvPr>
        </p:nvSpPr>
        <p:spPr>
          <a:xfrm>
            <a:off x="341313" y="1495425"/>
            <a:ext cx="5945187" cy="2956803"/>
          </a:xfrm>
        </p:spPr>
        <p:txBody>
          <a:bodyPr lIns="91440"/>
          <a:lstStyle>
            <a:lvl1pPr marL="228600" indent="-228600">
              <a:spcAft>
                <a:spcPts val="1200"/>
              </a:spcAft>
              <a:buClr>
                <a:schemeClr val="accent5"/>
              </a:buClr>
              <a:defRPr>
                <a:solidFill>
                  <a:schemeClr val="tx1"/>
                </a:solidFill>
              </a:defRPr>
            </a:lvl1pPr>
            <a:lvl2pPr marL="457200" indent="-228600">
              <a:spcAft>
                <a:spcPts val="1200"/>
              </a:spcAft>
              <a:buClr>
                <a:schemeClr val="accent5"/>
              </a:buClr>
              <a:defRPr>
                <a:solidFill>
                  <a:schemeClr val="tx1"/>
                </a:solidFill>
              </a:defRPr>
            </a:lvl2pPr>
            <a:lvl3pPr marL="685800" indent="-228600">
              <a:spcAft>
                <a:spcPts val="1200"/>
              </a:spcAft>
              <a:buClr>
                <a:schemeClr val="accent5"/>
              </a:buClr>
              <a:defRPr>
                <a:solidFill>
                  <a:schemeClr val="tx1"/>
                </a:solidFill>
              </a:defRPr>
            </a:lvl3pPr>
            <a:lvl4pPr>
              <a:buClr>
                <a:schemeClr val="accent5"/>
              </a:buClr>
              <a:defRPr>
                <a:solidFill>
                  <a:schemeClr val="tx1"/>
                </a:solidFill>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8828" name="think-cell Slide" r:id="rId6" imgW="360" imgH="360" progId="">
                  <p:embed/>
                </p:oleObj>
              </mc:Choice>
              <mc:Fallback>
                <p:oleObj name="think-cell Slide" r:id="rId6" imgW="360" imgH="360" progId="">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p:custDataLst>
              <p:tags r:id="rId4"/>
            </p:custDataLst>
          </p:nvPr>
        </p:nvSpPr>
        <p:spPr>
          <a:xfrm>
            <a:off x="341313" y="1495425"/>
            <a:ext cx="9223375" cy="4772025"/>
          </a:xfrm>
        </p:spPr>
        <p:txBody>
          <a:bodyPr/>
          <a:lstStyle>
            <a:lvl1pPr>
              <a:defRPr b="0"/>
            </a:lvl1pPr>
            <a:lvl2pPr marL="457200" indent="-228600">
              <a:defRPr/>
            </a:lvl2pPr>
            <a:lvl3pPr marL="685800" indent="-228600">
              <a:defRPr/>
            </a:lvl3pPr>
            <a:lvl4pPr>
              <a:defRPr/>
            </a:lvl4pPr>
            <a:lvl5pPr>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mc:AlternateContent xmlns:mc="http://schemas.openxmlformats.org/markup-compatibility/2006">
              <mc:Choice xmlns:v="urn:schemas-microsoft-com:vml" Requires="v">
                <p:oleObj spid="_x0000_s119852" name="think-cell Slide" r:id="rId7" imgW="360" imgH="360" progId="">
                  <p:embed/>
                </p:oleObj>
              </mc:Choice>
              <mc:Fallback>
                <p:oleObj name="think-cell Slide" r:id="rId7" imgW="360" imgH="360" progId="">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7061"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solidFill>
                  <a:schemeClr val="tx1"/>
                </a:solidFill>
              </a:defRPr>
            </a:lvl1pPr>
          </a:lstStyle>
          <a:p>
            <a:r>
              <a:rPr lang="en-US" noProof="0"/>
              <a:t>Click to edit Master title style</a:t>
            </a:r>
            <a:endParaRPr lang="en-US" dirty="0"/>
          </a:p>
        </p:txBody>
      </p:sp>
      <p:sp>
        <p:nvSpPr>
          <p:cNvPr id="3" name="Content Placeholder 2"/>
          <p:cNvSpPr>
            <a:spLocks noGrp="1"/>
          </p:cNvSpPr>
          <p:nvPr>
            <p:ph idx="1"/>
            <p:custDataLst>
              <p:tags r:id="rId4"/>
            </p:custDataLst>
          </p:nvPr>
        </p:nvSpPr>
        <p:spPr>
          <a:xfrm>
            <a:off x="341313" y="2044930"/>
            <a:ext cx="9223376" cy="4222519"/>
          </a:xfrm>
        </p:spPr>
        <p:txBody>
          <a:bodyPr/>
          <a:lstStyle>
            <a:lvl1pPr>
              <a:defRPr b="0"/>
            </a:lvl1pPr>
            <a:lvl2pPr marL="457200" indent="-223838">
              <a:defRPr/>
            </a:lvl2pPr>
            <a:lvl3pPr>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8" name="Espace réservé du texte 7"/>
          <p:cNvSpPr>
            <a:spLocks noGrp="1"/>
          </p:cNvSpPr>
          <p:nvPr>
            <p:ph type="body" sz="quarter" idx="11"/>
            <p:custDataLst>
              <p:tags r:id="rId5"/>
            </p:custDataLst>
          </p:nvPr>
        </p:nvSpPr>
        <p:spPr>
          <a:xfrm>
            <a:off x="341313" y="1495425"/>
            <a:ext cx="9223376" cy="548640"/>
          </a:xfrm>
        </p:spPr>
        <p:txBody>
          <a:bodyPr/>
          <a:lstStyle>
            <a:lvl1pPr marL="0" indent="0">
              <a:buNone/>
              <a:defRPr sz="2000" b="1">
                <a:solidFill>
                  <a:schemeClr val="accent5"/>
                </a:solidFill>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3947" name="think-cell Slide" r:id="rId7" imgW="360" imgH="360" progId="">
                  <p:embed/>
                </p:oleObj>
              </mc:Choice>
              <mc:Fallback>
                <p:oleObj name="think-cell Slide" r:id="rId7" imgW="360" imgH="360" progId="">
                  <p:embed/>
                  <p:pic>
                    <p:nvPicPr>
                      <p:cNvPr id="0"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p:custDataLst>
              <p:tags r:id="rId4"/>
            </p:custDataLst>
          </p:nvPr>
        </p:nvSpPr>
        <p:spPr>
          <a:xfrm>
            <a:off x="341313" y="1495425"/>
            <a:ext cx="4487862" cy="4753518"/>
          </a:xfrm>
        </p:spPr>
        <p:txBody>
          <a:bodyPr/>
          <a:lstStyle>
            <a:lvl1pPr>
              <a:defRPr/>
            </a:lvl1pPr>
            <a:lvl2pPr marL="457200" indent="-228600">
              <a:defRPr/>
            </a:lvl2pPr>
            <a:lvl3pPr marL="685800" indent="-228600">
              <a:defRPr/>
            </a:lvl3pPr>
            <a:lvl4pPr>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6" name="Espace réservé du contenu 5"/>
          <p:cNvSpPr>
            <a:spLocks noGrp="1"/>
          </p:cNvSpPr>
          <p:nvPr>
            <p:ph sz="quarter" idx="11"/>
            <p:custDataLst>
              <p:tags r:id="rId5"/>
            </p:custDataLst>
          </p:nvPr>
        </p:nvSpPr>
        <p:spPr>
          <a:xfrm>
            <a:off x="5076825" y="1495426"/>
            <a:ext cx="4487863" cy="4772024"/>
          </a:xfrm>
        </p:spPr>
        <p:txBody>
          <a:bodyPr/>
          <a:lstStyle>
            <a:lvl1pPr>
              <a:defRPr/>
            </a:lvl1pPr>
            <a:lvl2pPr marL="457200" indent="-228600">
              <a:defRPr/>
            </a:lvl2pPr>
            <a:lvl3pPr>
              <a:defRPr/>
            </a:lvl3pPr>
            <a:lvl4pPr>
              <a:defRPr/>
            </a:lvl4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tags" Target="../tags/tag8.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image" Target="../media/image1.emf"/><Relationship Id="rId26" Type="http://schemas.openxmlformats.org/officeDocument/2006/relationships/hyperlink" Target="http://www.twitter.com/capgemini" TargetMode="External"/><Relationship Id="rId3" Type="http://schemas.openxmlformats.org/officeDocument/2006/relationships/slideLayout" Target="../slideLayouts/slideLayout15.xml"/><Relationship Id="rId21" Type="http://schemas.openxmlformats.org/officeDocument/2006/relationships/hyperlink" Target="http://www.capgemini.com/" TargetMode="Externa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oleObject" Target="../embeddings/oleObject14.bin"/><Relationship Id="rId25" Type="http://schemas.openxmlformats.org/officeDocument/2006/relationships/image" Target="../media/image12.png"/><Relationship Id="rId2" Type="http://schemas.openxmlformats.org/officeDocument/2006/relationships/slideLayout" Target="../slideLayouts/slideLayout14.xml"/><Relationship Id="rId16" Type="http://schemas.openxmlformats.org/officeDocument/2006/relationships/tags" Target="../tags/tag80.xml"/><Relationship Id="rId20" Type="http://schemas.openxmlformats.org/officeDocument/2006/relationships/image" Target="../media/image4.emf"/><Relationship Id="rId29"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hyperlink" Target="http://www.linkedin.com/company/capgemini" TargetMode="External"/><Relationship Id="rId5" Type="http://schemas.openxmlformats.org/officeDocument/2006/relationships/vmlDrawing" Target="../drawings/vmlDrawing14.vml"/><Relationship Id="rId15" Type="http://schemas.openxmlformats.org/officeDocument/2006/relationships/tags" Target="../tags/tag79.xml"/><Relationship Id="rId23" Type="http://schemas.openxmlformats.org/officeDocument/2006/relationships/image" Target="../media/image11.png"/><Relationship Id="rId28" Type="http://schemas.openxmlformats.org/officeDocument/2006/relationships/hyperlink" Target="http://www.youtube.com/capgemini" TargetMode="External"/><Relationship Id="rId10" Type="http://schemas.openxmlformats.org/officeDocument/2006/relationships/tags" Target="../tags/tag74.xml"/><Relationship Id="rId19" Type="http://schemas.openxmlformats.org/officeDocument/2006/relationships/image" Target="../media/image10.tiff"/><Relationship Id="rId31" Type="http://schemas.openxmlformats.org/officeDocument/2006/relationships/image" Target="../media/image15.gif"/><Relationship Id="rId4" Type="http://schemas.openxmlformats.org/officeDocument/2006/relationships/theme" Target="../theme/theme2.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hyperlink" Target="http://www.facebook.com/Capgemini" TargetMode="External"/><Relationship Id="rId27" Type="http://schemas.openxmlformats.org/officeDocument/2006/relationships/image" Target="../media/image13.png"/><Relationship Id="rId30" Type="http://schemas.openxmlformats.org/officeDocument/2006/relationships/hyperlink" Target="http://www.slideshare.net/capgemini" TargetMode="Externa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18.vml"/><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emf"/><Relationship Id="rId5" Type="http://schemas.openxmlformats.org/officeDocument/2006/relationships/slideLayout" Target="../slideLayouts/slideLayout20.xml"/><Relationship Id="rId10" Type="http://schemas.openxmlformats.org/officeDocument/2006/relationships/oleObject" Target="../embeddings/oleObject18.bin"/><Relationship Id="rId4" Type="http://schemas.openxmlformats.org/officeDocument/2006/relationships/slideLayout" Target="../slideLayouts/slideLayout19.xml"/><Relationship Id="rId9" Type="http://schemas.openxmlformats.org/officeDocument/2006/relationships/tags" Target="../tags/tag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5"/>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115" name="think-cell Slide" r:id="rId24" imgW="360" imgH="360" progId="">
                  <p:embed/>
                </p:oleObj>
              </mc:Choice>
              <mc:Fallback>
                <p:oleObj name="think-cell Slide" r:id="rId24" imgW="360" imgH="360" progId="">
                  <p:embed/>
                  <p:pic>
                    <p:nvPicPr>
                      <p:cNvPr id="0" name="Picture 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en-US" noProof="0"/>
              <a:t>Click to edit Master title style</a:t>
            </a:r>
            <a:endParaRPr lang="en-US" noProof="0" dirty="0"/>
          </a:p>
        </p:txBody>
      </p:sp>
      <p:sp>
        <p:nvSpPr>
          <p:cNvPr id="3" name="Text Placeholder 2"/>
          <p:cNvSpPr>
            <a:spLocks noGrp="1"/>
          </p:cNvSpPr>
          <p:nvPr>
            <p:ph type="body" idx="1"/>
            <p:custDataLst>
              <p:tags r:id="rId17"/>
            </p:custDataLst>
          </p:nvPr>
        </p:nvSpPr>
        <p:spPr>
          <a:xfrm>
            <a:off x="341313" y="1495424"/>
            <a:ext cx="9223375" cy="4772025"/>
          </a:xfrm>
          <a:prstGeom prst="rect">
            <a:avLst/>
          </a:prstGeom>
        </p:spPr>
        <p:txBody>
          <a:bodyPr vert="horz" lIns="0" tIns="33059" rIns="33059" bIns="33059"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1"/>
                </a:solidFill>
              </a:rPr>
              <a:pPr algn="ctr"/>
              <a:t>‹#›</a:t>
            </a:fld>
            <a:endParaRPr lang="en-US" sz="700" dirty="0">
              <a:solidFill>
                <a:schemeClr val="tx1"/>
              </a:solidFill>
            </a:endParaRPr>
          </a:p>
        </p:txBody>
      </p:sp>
      <p:sp>
        <p:nvSpPr>
          <p:cNvPr id="9" name="Freeform 4"/>
          <p:cNvSpPr>
            <a:spLocks/>
          </p:cNvSpPr>
          <p:nvPr>
            <p:custDataLst>
              <p:tags r:id="rId1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schemeClr val="accent3"/>
              </a:solidFill>
            </a:endParaRPr>
          </a:p>
        </p:txBody>
      </p:sp>
      <p:sp>
        <p:nvSpPr>
          <p:cNvPr id="12" name="Rectangle 11"/>
          <p:cNvSpPr>
            <a:spLocks noChangeArrowheads="1"/>
          </p:cNvSpPr>
          <p:nvPr>
            <p:custDataLst>
              <p:tags r:id="rId20"/>
            </p:custDataLst>
          </p:nvPr>
        </p:nvSpPr>
        <p:spPr bwMode="auto">
          <a:xfrm>
            <a:off x="6546850" y="6623403"/>
            <a:ext cx="285562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1"/>
                </a:solidFill>
                <a:latin typeface="+mj-lt"/>
                <a:cs typeface="Helvetica Light"/>
              </a:rPr>
              <a:t>Copyright © Capgemini 2015 – Internal use only. All Rights Reserved</a:t>
            </a:r>
          </a:p>
        </p:txBody>
      </p:sp>
      <p:sp>
        <p:nvSpPr>
          <p:cNvPr id="13" name="Rectangle 12"/>
          <p:cNvSpPr/>
          <p:nvPr>
            <p:custDataLst>
              <p:tags r:id="rId2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a:solidFill>
                  <a:schemeClr val="tx1"/>
                </a:solidFill>
                <a:latin typeface="+mj-lt"/>
              </a:rPr>
              <a:t>Presentation Title</a:t>
            </a:r>
            <a:r>
              <a:rPr lang="en-US" sz="700" baseline="0" dirty="0">
                <a:solidFill>
                  <a:schemeClr val="tx1"/>
                </a:solidFill>
                <a:latin typeface="+mj-lt"/>
              </a:rPr>
              <a:t> | D</a:t>
            </a:r>
            <a:r>
              <a:rPr lang="en-US" sz="700" dirty="0">
                <a:solidFill>
                  <a:schemeClr val="tx1"/>
                </a:solidFill>
                <a:latin typeface="+mj-lt"/>
              </a:rPr>
              <a:t>ate</a:t>
            </a:r>
          </a:p>
        </p:txBody>
      </p:sp>
      <p:pic>
        <p:nvPicPr>
          <p:cNvPr id="17" name="Picture 103" descr="C:\Users\UserSim\Desktop\Capgemini\Capgemini_logo_cmyk.png"/>
          <p:cNvPicPr>
            <a:picLocks noChangeAspect="1" noChangeArrowheads="1"/>
          </p:cNvPicPr>
          <p:nvPr>
            <p:custDataLst>
              <p:tags r:id="rId22"/>
            </p:custDataLst>
          </p:nvPr>
        </p:nvPicPr>
        <p:blipFill>
          <a:blip r:embed="rId26" cstate="email"/>
          <a:srcRect/>
          <a:stretch>
            <a:fillRect/>
          </a:stretch>
        </p:blipFill>
        <p:spPr bwMode="auto">
          <a:xfrm>
            <a:off x="341313" y="6452167"/>
            <a:ext cx="1360170" cy="320040"/>
          </a:xfrm>
          <a:prstGeom prst="rect">
            <a:avLst/>
          </a:prstGeom>
          <a:noFill/>
        </p:spPr>
      </p:pic>
      <p:cxnSp>
        <p:nvCxnSpPr>
          <p:cNvPr id="14" name="Straight Connector 5"/>
          <p:cNvCxnSpPr/>
          <p:nvPr>
            <p:custDataLst>
              <p:tags r:id="rId23"/>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69" r:id="rId1"/>
    <p:sldLayoutId id="2147483994" r:id="rId2"/>
    <p:sldLayoutId id="2147483995" r:id="rId3"/>
    <p:sldLayoutId id="2147483996" r:id="rId4"/>
    <p:sldLayoutId id="2147483997" r:id="rId5"/>
    <p:sldLayoutId id="2147483975" r:id="rId6"/>
    <p:sldLayoutId id="2147483965" r:id="rId7"/>
    <p:sldLayoutId id="2147483966" r:id="rId8"/>
    <p:sldLayoutId id="2147483962" r:id="rId9"/>
    <p:sldLayoutId id="2147483963" r:id="rId10"/>
    <p:sldLayoutId id="2147483964" r:id="rId11"/>
    <p:sldLayoutId id="2147483934" r:id="rId12"/>
  </p:sldLayoutIdLst>
  <p:txStyles>
    <p:titleStyle>
      <a:lvl1pPr algn="l" defTabSz="914342"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228600" indent="-228600" algn="l" defTabSz="914342" rtl="0" eaLnBrk="1" latinLnBrk="0" hangingPunct="1">
        <a:spcBef>
          <a:spcPts val="0"/>
        </a:spcBef>
        <a:spcAft>
          <a:spcPts val="600"/>
        </a:spcAft>
        <a:buClr>
          <a:schemeClr val="accent5"/>
        </a:buClr>
        <a:buFont typeface="Wingdings" pitchFamily="2" charset="2"/>
        <a:buChar char="§"/>
        <a:defRPr sz="2000" b="0" kern="1200">
          <a:solidFill>
            <a:schemeClr val="bg2">
              <a:lumMod val="50000"/>
            </a:schemeClr>
          </a:solidFill>
          <a:latin typeface="+mn-lt"/>
          <a:ea typeface="+mn-ea"/>
          <a:cs typeface="+mn-cs"/>
        </a:defRPr>
      </a:lvl1pPr>
      <a:lvl2pPr marL="457200" indent="-228600" algn="l" defTabSz="914342" rtl="0" eaLnBrk="1" latinLnBrk="0" hangingPunct="1">
        <a:spcBef>
          <a:spcPts val="0"/>
        </a:spcBef>
        <a:spcAft>
          <a:spcPts val="600"/>
        </a:spcAft>
        <a:buClr>
          <a:schemeClr val="accent5"/>
        </a:buClr>
        <a:buFont typeface="Arial" pitchFamily="34" charset="0"/>
        <a:buChar char="•"/>
        <a:defRPr sz="1800" b="0" kern="1200">
          <a:solidFill>
            <a:schemeClr val="bg2">
              <a:lumMod val="50000"/>
            </a:schemeClr>
          </a:solidFill>
          <a:latin typeface="+mn-lt"/>
          <a:ea typeface="+mn-ea"/>
          <a:cs typeface="+mn-cs"/>
        </a:defRPr>
      </a:lvl2pPr>
      <a:lvl3pPr marL="685800" indent="-228600" algn="l" defTabSz="914342" rtl="0" eaLnBrk="1" latinLnBrk="0" hangingPunct="1">
        <a:spcBef>
          <a:spcPts val="0"/>
        </a:spcBef>
        <a:spcAft>
          <a:spcPts val="600"/>
        </a:spcAft>
        <a:buClr>
          <a:schemeClr val="accent5"/>
        </a:buClr>
        <a:buFont typeface="Arial" pitchFamily="34" charset="0"/>
        <a:buChar char="–"/>
        <a:defRPr sz="1600" kern="1200">
          <a:solidFill>
            <a:schemeClr val="bg2">
              <a:lumMod val="50000"/>
            </a:schemeClr>
          </a:solidFill>
          <a:latin typeface="+mn-lt"/>
          <a:ea typeface="+mn-ea"/>
          <a:cs typeface="+mn-cs"/>
        </a:defRPr>
      </a:lvl3pPr>
      <a:lvl4pPr marL="914400" marR="0" indent="-228600" algn="l" defTabSz="914342" rtl="0" eaLnBrk="1" fontAlgn="auto" latinLnBrk="0" hangingPunct="1">
        <a:lnSpc>
          <a:spcPct val="100000"/>
        </a:lnSpc>
        <a:spcBef>
          <a:spcPts val="0"/>
        </a:spcBef>
        <a:spcAft>
          <a:spcPts val="0"/>
        </a:spcAft>
        <a:buClr>
          <a:schemeClr val="accent5"/>
        </a:buClr>
        <a:buSzTx/>
        <a:buFont typeface="Courier New" pitchFamily="49" charset="0"/>
        <a:buChar char="o"/>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2053" y="1463040"/>
            <a:ext cx="9908053" cy="5394960"/>
          </a:xfrm>
          <a:prstGeom prst="rect">
            <a:avLst/>
          </a:prstGeom>
          <a:gradFill>
            <a:gsLst>
              <a:gs pos="0">
                <a:schemeClr val="tx1"/>
              </a:gs>
              <a:gs pos="100000">
                <a:schemeClr val="accent5"/>
              </a:gs>
              <a:gs pos="100000">
                <a:schemeClr val="accent5"/>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lvl="0" algn="ctr" fontAlgn="auto">
              <a:spcBef>
                <a:spcPts val="0"/>
              </a:spcBef>
              <a:spcAft>
                <a:spcPts val="0"/>
              </a:spcAft>
            </a:pPr>
            <a:endParaRPr lang="en-GB" sz="1000" dirty="0">
              <a:solidFill>
                <a:schemeClr val="bg1"/>
              </a:solidFill>
              <a:latin typeface="Arial"/>
              <a:cs typeface="Arial"/>
            </a:endParaRPr>
          </a:p>
        </p:txBody>
      </p:sp>
      <p:sp>
        <p:nvSpPr>
          <p:cNvPr id="14" name="Rectangle 7"/>
          <p:cNvSpPr/>
          <p:nvPr>
            <p:custDataLst>
              <p:tags r:id="rId6"/>
            </p:custDataLst>
          </p:nvPr>
        </p:nvSpPr>
        <p:spPr bwMode="auto">
          <a:xfrm>
            <a:off x="-2053" y="0"/>
            <a:ext cx="9908533" cy="31783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2187 w 10562585"/>
              <a:gd name="connsiteY0" fmla="*/ 0 h 3504259"/>
              <a:gd name="connsiteX1" fmla="*/ 10562072 w 10562585"/>
              <a:gd name="connsiteY1" fmla="*/ 546091 h 3504259"/>
              <a:gd name="connsiteX2" fmla="*/ 10561157 w 10562585"/>
              <a:gd name="connsiteY2" fmla="*/ 2022429 h 3504259"/>
              <a:gd name="connsiteX3" fmla="*/ 9288594 w 10562585"/>
              <a:gd name="connsiteY3" fmla="*/ 2699194 h 3504259"/>
              <a:gd name="connsiteX4" fmla="*/ 2317558 w 10562585"/>
              <a:gd name="connsiteY4" fmla="*/ 2705603 h 3504259"/>
              <a:gd name="connsiteX5" fmla="*/ 1180889 w 10562585"/>
              <a:gd name="connsiteY5" fmla="*/ 3504259 h 3504259"/>
              <a:gd name="connsiteX6" fmla="*/ 0 w 10562585"/>
              <a:gd name="connsiteY6" fmla="*/ 2720156 h 3504259"/>
              <a:gd name="connsiteX7" fmla="*/ 2187 w 10562585"/>
              <a:gd name="connsiteY7" fmla="*/ 0 h 3504259"/>
              <a:gd name="connsiteX0" fmla="*/ 2187 w 10562584"/>
              <a:gd name="connsiteY0" fmla="*/ 0 h 3504259"/>
              <a:gd name="connsiteX1" fmla="*/ 10562071 w 10562584"/>
              <a:gd name="connsiteY1" fmla="*/ 0 h 3504259"/>
              <a:gd name="connsiteX2" fmla="*/ 10561157 w 10562584"/>
              <a:gd name="connsiteY2" fmla="*/ 2022429 h 3504259"/>
              <a:gd name="connsiteX3" fmla="*/ 9288594 w 10562584"/>
              <a:gd name="connsiteY3" fmla="*/ 2699194 h 3504259"/>
              <a:gd name="connsiteX4" fmla="*/ 2317558 w 10562584"/>
              <a:gd name="connsiteY4" fmla="*/ 2705603 h 3504259"/>
              <a:gd name="connsiteX5" fmla="*/ 1180889 w 10562584"/>
              <a:gd name="connsiteY5" fmla="*/ 3504259 h 3504259"/>
              <a:gd name="connsiteX6" fmla="*/ 0 w 10562584"/>
              <a:gd name="connsiteY6" fmla="*/ 2720156 h 3504259"/>
              <a:gd name="connsiteX7" fmla="*/ 2187 w 10562584"/>
              <a:gd name="connsiteY7" fmla="*/ 0 h 350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4" h="3504259">
                <a:moveTo>
                  <a:pt x="2187" y="0"/>
                </a:moveTo>
                <a:lnTo>
                  <a:pt x="10562071" y="0"/>
                </a:lnTo>
                <a:cubicBezTo>
                  <a:pt x="10562584" y="67600"/>
                  <a:pt x="10562411" y="1979014"/>
                  <a:pt x="10561157" y="2022429"/>
                </a:cubicBezTo>
                <a:cubicBezTo>
                  <a:pt x="10083761" y="2694438"/>
                  <a:pt x="9705180" y="2704514"/>
                  <a:pt x="9288594" y="2699194"/>
                </a:cubicBezTo>
                <a:lnTo>
                  <a:pt x="2317558" y="2705603"/>
                </a:lnTo>
                <a:cubicBezTo>
                  <a:pt x="1740344" y="2738745"/>
                  <a:pt x="1372498" y="3041437"/>
                  <a:pt x="1180889" y="3504259"/>
                </a:cubicBezTo>
                <a:cubicBezTo>
                  <a:pt x="882535" y="2800482"/>
                  <a:pt x="278640" y="2719278"/>
                  <a:pt x="0" y="2720156"/>
                </a:cubicBezTo>
                <a:cubicBezTo>
                  <a:pt x="2067" y="2684643"/>
                  <a:pt x="3459" y="95582"/>
                  <a:pt x="2187" y="0"/>
                </a:cubicBezTo>
                <a:close/>
              </a:path>
            </a:pathLst>
          </a:custGeom>
          <a:solidFill>
            <a:schemeClr val="bg1"/>
          </a:solidFill>
          <a:ln w="12700" cmpd="sng" algn="ctr">
            <a:noFill/>
            <a:miter lim="800000"/>
            <a:headEnd/>
            <a:tailEnd/>
          </a:ln>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en-US" sz="1000" kern="1200" dirty="0">
              <a:solidFill>
                <a:schemeClr val="bg1"/>
              </a:solidFill>
              <a:latin typeface="Arial"/>
              <a:ea typeface="+mn-ea"/>
              <a:cs typeface="Arial"/>
            </a:endParaRPr>
          </a:p>
        </p:txBody>
      </p:sp>
      <p:graphicFrame>
        <p:nvGraphicFramePr>
          <p:cNvPr id="12" name="Object 11" hidden="1"/>
          <p:cNvGraphicFramePr>
            <a:graphicFrameLocks noChangeAspect="1"/>
          </p:cNvGraphicFramePr>
          <p:nvPr>
            <p:custDataLst>
              <p:tags r:id="rId7"/>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1168" name="think-cell Slide" r:id="rId17" imgW="360" imgH="360" progId="">
                  <p:embed/>
                </p:oleObj>
              </mc:Choice>
              <mc:Fallback>
                <p:oleObj name="think-cell Slide" r:id="rId17" imgW="360" imgH="360" progId="">
                  <p:embed/>
                  <p:pic>
                    <p:nvPicPr>
                      <p:cNvPr id="0" name="Picture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Image 10" descr="Capgemini_logo_lr.tif"/>
          <p:cNvPicPr>
            <a:picLocks noChangeAspect="1"/>
          </p:cNvPicPr>
          <p:nvPr>
            <p:custDataLst>
              <p:tags r:id="rId8"/>
            </p:custDataLst>
          </p:nvPr>
        </p:nvPicPr>
        <p:blipFill>
          <a:blip r:embed="rId19" cstate="email"/>
          <a:stretch>
            <a:fillRect/>
          </a:stretch>
        </p:blipFill>
        <p:spPr>
          <a:xfrm>
            <a:off x="634422" y="843900"/>
            <a:ext cx="3154765" cy="776000"/>
          </a:xfrm>
          <a:prstGeom prst="rect">
            <a:avLst/>
          </a:prstGeom>
        </p:spPr>
      </p:pic>
      <p:pic>
        <p:nvPicPr>
          <p:cNvPr id="15" name="Picture 104" descr="C:\Users\UserSim\Desktop\Capgemini\moto.emf"/>
          <p:cNvPicPr>
            <a:picLocks noChangeAspect="1" noChangeArrowheads="1"/>
          </p:cNvPicPr>
          <p:nvPr>
            <p:custDataLst>
              <p:tags r:id="rId9"/>
            </p:custDataLst>
          </p:nvPr>
        </p:nvPicPr>
        <p:blipFill>
          <a:blip r:embed="rId20" cstate="email"/>
          <a:srcRect/>
          <a:stretch>
            <a:fillRect/>
          </a:stretch>
        </p:blipFill>
        <p:spPr bwMode="auto">
          <a:xfrm>
            <a:off x="6082983" y="1051695"/>
            <a:ext cx="3154680" cy="251225"/>
          </a:xfrm>
          <a:prstGeom prst="rect">
            <a:avLst/>
          </a:prstGeom>
          <a:noFill/>
        </p:spPr>
      </p:pic>
      <p:sp>
        <p:nvSpPr>
          <p:cNvPr id="16" name="Rectangle 15">
            <a:hlinkClick r:id="rId21"/>
          </p:cNvPr>
          <p:cNvSpPr/>
          <p:nvPr>
            <p:custDataLst>
              <p:tags r:id="rId10"/>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7" name="Picture 3" descr="C:\Users\UserSim\Desktop\DS_icons\128x128 shadows\facebook.png">
            <a:hlinkClick r:id="rId22"/>
          </p:cNvPr>
          <p:cNvPicPr>
            <a:picLocks noChangeAspect="1" noChangeArrowheads="1"/>
          </p:cNvPicPr>
          <p:nvPr>
            <p:custDataLst>
              <p:tags r:id="rId11"/>
            </p:custDataLst>
          </p:nvPr>
        </p:nvPicPr>
        <p:blipFill>
          <a:blip r:embed="rId23" cstate="email"/>
          <a:srcRect/>
          <a:stretch>
            <a:fillRect/>
          </a:stretch>
        </p:blipFill>
        <p:spPr bwMode="auto">
          <a:xfrm>
            <a:off x="7939252" y="5932547"/>
            <a:ext cx="278223" cy="263770"/>
          </a:xfrm>
          <a:prstGeom prst="rect">
            <a:avLst/>
          </a:prstGeom>
          <a:noFill/>
        </p:spPr>
      </p:pic>
      <p:pic>
        <p:nvPicPr>
          <p:cNvPr id="18" name="Picture 4" descr="C:\Users\UserSim\Desktop\DS_icons\128x128 shadows\linkedin.png">
            <a:hlinkClick r:id="rId24"/>
          </p:cNvPr>
          <p:cNvPicPr>
            <a:picLocks noChangeAspect="1" noChangeArrowheads="1"/>
          </p:cNvPicPr>
          <p:nvPr>
            <p:custDataLst>
              <p:tags r:id="rId12"/>
            </p:custDataLst>
          </p:nvPr>
        </p:nvPicPr>
        <p:blipFill>
          <a:blip r:embed="rId25" cstate="email"/>
          <a:srcRect/>
          <a:stretch>
            <a:fillRect/>
          </a:stretch>
        </p:blipFill>
        <p:spPr bwMode="auto">
          <a:xfrm>
            <a:off x="8274665" y="5932547"/>
            <a:ext cx="281313" cy="266700"/>
          </a:xfrm>
          <a:prstGeom prst="rect">
            <a:avLst/>
          </a:prstGeom>
          <a:noFill/>
        </p:spPr>
      </p:pic>
      <p:pic>
        <p:nvPicPr>
          <p:cNvPr id="19" name="Picture 5" descr="C:\Users\UserSim\Desktop\DS_icons\128x128 shadows\twitter.png">
            <a:hlinkClick r:id="rId26"/>
          </p:cNvPr>
          <p:cNvPicPr>
            <a:picLocks noChangeAspect="1" noChangeArrowheads="1"/>
          </p:cNvPicPr>
          <p:nvPr>
            <p:custDataLst>
              <p:tags r:id="rId13"/>
            </p:custDataLst>
          </p:nvPr>
        </p:nvPicPr>
        <p:blipFill>
          <a:blip r:embed="rId27" cstate="email"/>
          <a:srcRect/>
          <a:stretch>
            <a:fillRect/>
          </a:stretch>
        </p:blipFill>
        <p:spPr bwMode="auto">
          <a:xfrm>
            <a:off x="8903720" y="5932547"/>
            <a:ext cx="281313" cy="266700"/>
          </a:xfrm>
          <a:prstGeom prst="rect">
            <a:avLst/>
          </a:prstGeom>
          <a:noFill/>
        </p:spPr>
      </p:pic>
      <p:pic>
        <p:nvPicPr>
          <p:cNvPr id="20" name="Picture 6" descr="C:\Users\UserSim\Desktop\DS_icons\128x128 shadows\youtube.png">
            <a:hlinkClick r:id="rId28"/>
          </p:cNvPr>
          <p:cNvPicPr>
            <a:picLocks noChangeAspect="1" noChangeArrowheads="1"/>
          </p:cNvPicPr>
          <p:nvPr>
            <p:custDataLst>
              <p:tags r:id="rId14"/>
            </p:custDataLst>
          </p:nvPr>
        </p:nvPicPr>
        <p:blipFill>
          <a:blip r:embed="rId29" cstate="email"/>
          <a:srcRect/>
          <a:stretch>
            <a:fillRect/>
          </a:stretch>
        </p:blipFill>
        <p:spPr bwMode="auto">
          <a:xfrm>
            <a:off x="9242223" y="5932547"/>
            <a:ext cx="281313" cy="266700"/>
          </a:xfrm>
          <a:prstGeom prst="rect">
            <a:avLst/>
          </a:prstGeom>
          <a:noFill/>
        </p:spPr>
      </p:pic>
      <p:pic>
        <p:nvPicPr>
          <p:cNvPr id="21" name="Image 22" descr="Picto_Slideshare.gif">
            <a:hlinkClick r:id="rId30"/>
          </p:cNvPr>
          <p:cNvPicPr preferRelativeResize="0">
            <a:picLocks/>
          </p:cNvPicPr>
          <p:nvPr>
            <p:custDataLst>
              <p:tags r:id="rId15"/>
            </p:custDataLst>
          </p:nvPr>
        </p:nvPicPr>
        <p:blipFill>
          <a:blip r:embed="rId31" cstate="email"/>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
        <p:nvSpPr>
          <p:cNvPr id="29" name="Rectangle 28"/>
          <p:cNvSpPr/>
          <p:nvPr>
            <p:custDataLst>
              <p:tags r:id="rId16"/>
            </p:custDataLst>
          </p:nvPr>
        </p:nvSpPr>
        <p:spPr>
          <a:xfrm>
            <a:off x="5523917" y="6271946"/>
            <a:ext cx="4382083" cy="389929"/>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proprietary and confidential.</a:t>
            </a:r>
            <a:br>
              <a:rPr lang="en-US" sz="700" dirty="0">
                <a:solidFill>
                  <a:schemeClr val="bg1"/>
                </a:solidFill>
                <a:latin typeface="Arial"/>
                <a:cs typeface="Arial"/>
              </a:rPr>
            </a:br>
            <a:r>
              <a:rPr lang="en-US" sz="700" dirty="0">
                <a:solidFill>
                  <a:schemeClr val="bg1"/>
                </a:solidFill>
                <a:latin typeface="Arial"/>
                <a:cs typeface="Arial"/>
              </a:rPr>
              <a:t>It is for Capgemini</a:t>
            </a:r>
            <a:r>
              <a:rPr lang="en-US" sz="700" baseline="0" dirty="0">
                <a:solidFill>
                  <a:schemeClr val="bg1"/>
                </a:solidFill>
                <a:latin typeface="Arial"/>
                <a:cs typeface="Arial"/>
              </a:rPr>
              <a:t> internal use only. </a:t>
            </a:r>
            <a:r>
              <a:rPr lang="en-US" sz="700" dirty="0">
                <a:solidFill>
                  <a:schemeClr val="bg1"/>
                </a:solidFill>
                <a:latin typeface="Arial"/>
                <a:cs typeface="Arial"/>
              </a:rPr>
              <a:t>Copyright © 2015 Capgemini. All rights reserved.</a:t>
            </a:r>
          </a:p>
          <a:p>
            <a:pPr marL="0" marR="0" indent="0" algn="r" defTabSz="957756"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Arial"/>
                <a:cs typeface="Arial"/>
              </a:rPr>
              <a:t>Rightshore</a:t>
            </a:r>
            <a:r>
              <a:rPr lang="en-US" sz="700" baseline="30000" dirty="0">
                <a:solidFill>
                  <a:schemeClr val="bg1"/>
                </a:solidFill>
                <a:latin typeface="Arial"/>
                <a:cs typeface="Arial"/>
              </a:rPr>
              <a:t>®</a:t>
            </a:r>
            <a:r>
              <a:rPr lang="en-US" sz="700" dirty="0">
                <a:solidFill>
                  <a:schemeClr val="bg1"/>
                </a:solidFill>
                <a:latin typeface="Arial"/>
                <a:cs typeface="Arial"/>
              </a:rPr>
              <a:t> is a trademark belonging to Capgemini.</a:t>
            </a:r>
          </a:p>
        </p:txBody>
      </p:sp>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9082" name="think-cell Slide" r:id="rId10" imgW="360" imgH="360" progId="">
                  <p:embed/>
                </p:oleObj>
              </mc:Choice>
              <mc:Fallback>
                <p:oleObj name="think-cell Slide" r:id="rId10" imgW="360" imgH="360" progId="">
                  <p:embed/>
                  <p:pic>
                    <p:nvPicPr>
                      <p:cNvPr id="0" name="Picture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9" r:id="rId1"/>
    <p:sldLayoutId id="2147483998" r:id="rId2"/>
    <p:sldLayoutId id="2147483999" r:id="rId3"/>
    <p:sldLayoutId id="2147484003" r:id="rId4"/>
    <p:sldLayoutId id="2147484000" r:id="rId5"/>
    <p:sldLayoutId id="2147484001" r:id="rId6"/>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0.xml"/><Relationship Id="rId7" Type="http://schemas.openxmlformats.org/officeDocument/2006/relationships/oleObject" Target="../embeddings/oleObject25.bin"/><Relationship Id="rId2" Type="http://schemas.openxmlformats.org/officeDocument/2006/relationships/tags" Target="../tags/tag99.xml"/><Relationship Id="rId1" Type="http://schemas.openxmlformats.org/officeDocument/2006/relationships/vmlDrawing" Target="../drawings/vmlDrawing25.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0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www.oracle.com/technetwork/developer-tools/adf/learnmore/index-101235.html" TargetMode="External"/><Relationship Id="rId2" Type="http://schemas.openxmlformats.org/officeDocument/2006/relationships/hyperlink" Target="http://docs.oracle.com/cd/E28280_01/web.1111/b31974/toc.htm" TargetMode="External"/><Relationship Id="rId1" Type="http://schemas.openxmlformats.org/officeDocument/2006/relationships/slideLayout" Target="../slideLayouts/slideLayout8.xml"/><Relationship Id="rId4" Type="http://schemas.openxmlformats.org/officeDocument/2006/relationships/hyperlink" Target="https://education.oracle.com/pls/web_prod-plq-dad/db_pages.getpage?page_id=5001&amp;get_params=p_exam_id:1Z0-5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494643" name="think-cell Slide" r:id="rId7" imgW="360" imgH="360" progId="">
                  <p:embed/>
                </p:oleObj>
              </mc:Choice>
              <mc:Fallback>
                <p:oleObj name="think-cell Slide" r:id="rId7" imgW="360" imgH="360" progId="">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9"/>
          <p:cNvSpPr>
            <a:spLocks noGrp="1"/>
          </p:cNvSpPr>
          <p:nvPr>
            <p:ph type="ctrTitle"/>
            <p:custDataLst>
              <p:tags r:id="rId3"/>
            </p:custDataLst>
          </p:nvPr>
        </p:nvSpPr>
        <p:spPr>
          <a:xfrm>
            <a:off x="5370080" y="3893694"/>
            <a:ext cx="4160838" cy="1188720"/>
          </a:xfrm>
        </p:spPr>
        <p:txBody>
          <a:bodyPr/>
          <a:lstStyle/>
          <a:p>
            <a:r>
              <a:rPr lang="en-US" dirty="0"/>
              <a:t>Oracle ADF</a:t>
            </a:r>
          </a:p>
        </p:txBody>
      </p:sp>
      <p:sp>
        <p:nvSpPr>
          <p:cNvPr id="7" name="Subtitle 12"/>
          <p:cNvSpPr>
            <a:spLocks noGrp="1"/>
          </p:cNvSpPr>
          <p:nvPr>
            <p:ph type="subTitle" idx="1"/>
            <p:custDataLst>
              <p:tags r:id="rId4"/>
            </p:custDataLst>
          </p:nvPr>
        </p:nvSpPr>
        <p:spPr>
          <a:xfrm>
            <a:off x="5370080" y="5118449"/>
            <a:ext cx="4160838" cy="704850"/>
          </a:xfrm>
        </p:spPr>
        <p:txBody>
          <a:bodyPr/>
          <a:lstStyle/>
          <a:p>
            <a:endParaRPr lang="fr-FR" dirty="0"/>
          </a:p>
          <a:p>
            <a:r>
              <a:rPr lang="fr-FR"/>
              <a:t>8-Oct-2018</a:t>
            </a:r>
            <a:endParaRPr lang="fr-FR" dirty="0"/>
          </a:p>
          <a:p>
            <a:r>
              <a:rPr lang="fr-FR" dirty="0"/>
              <a:t>Nita Jain</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Defining Role</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pPr>
              <a:buNone/>
            </a:pPr>
            <a:r>
              <a:rPr lang="en-US" dirty="0"/>
              <a:t>       </a:t>
            </a:r>
            <a:endParaRPr lang="en-US" i="1" dirty="0"/>
          </a:p>
          <a:p>
            <a:pPr>
              <a:buNone/>
            </a:pPr>
            <a:r>
              <a:rPr lang="en-US" dirty="0"/>
              <a:t>When you launch JDeveloper, </a:t>
            </a:r>
          </a:p>
          <a:p>
            <a:pPr>
              <a:buNone/>
            </a:pPr>
            <a:r>
              <a:rPr lang="en-US" dirty="0"/>
              <a:t>you need to select a developer role.</a:t>
            </a:r>
          </a:p>
          <a:p>
            <a:pPr>
              <a:buNone/>
            </a:pPr>
            <a:endParaRPr lang="en-US" dirty="0"/>
          </a:p>
          <a:p>
            <a:pPr>
              <a:buNone/>
            </a:pPr>
            <a:r>
              <a:rPr lang="en-US" dirty="0"/>
              <a:t>The JDeveloper environment </a:t>
            </a:r>
          </a:p>
          <a:p>
            <a:pPr>
              <a:buNone/>
            </a:pPr>
            <a:r>
              <a:rPr lang="en-US" dirty="0"/>
              <a:t>customizes itself based on the</a:t>
            </a:r>
          </a:p>
          <a:p>
            <a:pPr>
              <a:buNone/>
            </a:pPr>
            <a:r>
              <a:rPr lang="en-US" dirty="0"/>
              <a:t> role of the user.</a:t>
            </a:r>
            <a:endParaRPr lang="en-US" b="1" dirty="0"/>
          </a:p>
        </p:txBody>
      </p:sp>
      <p:pic>
        <p:nvPicPr>
          <p:cNvPr id="705538" name="Picture 2"/>
          <p:cNvPicPr>
            <a:picLocks noChangeAspect="1" noChangeArrowheads="1"/>
          </p:cNvPicPr>
          <p:nvPr/>
        </p:nvPicPr>
        <p:blipFill>
          <a:blip r:embed="rId3" cstate="print"/>
          <a:srcRect/>
          <a:stretch>
            <a:fillRect/>
          </a:stretch>
        </p:blipFill>
        <p:spPr bwMode="auto">
          <a:xfrm>
            <a:off x="4343400" y="1371600"/>
            <a:ext cx="5153025" cy="47434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JDeveloper Features</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pPr>
              <a:buNone/>
            </a:pPr>
            <a:r>
              <a:rPr lang="en-US" dirty="0"/>
              <a:t>       </a:t>
            </a:r>
            <a:endParaRPr lang="en-US" i="1" dirty="0"/>
          </a:p>
          <a:p>
            <a:r>
              <a:rPr lang="en-US" dirty="0"/>
              <a:t>JDeveloper features that facilitate ease of application development include:</a:t>
            </a:r>
          </a:p>
          <a:p>
            <a:pPr>
              <a:buNone/>
            </a:pPr>
            <a:r>
              <a:rPr lang="en-US" dirty="0"/>
              <a:t>    • Application Navigator</a:t>
            </a:r>
          </a:p>
          <a:p>
            <a:pPr>
              <a:buNone/>
            </a:pPr>
            <a:r>
              <a:rPr lang="en-US" dirty="0"/>
              <a:t>    • Database Navigator</a:t>
            </a:r>
          </a:p>
          <a:p>
            <a:pPr>
              <a:buNone/>
            </a:pPr>
            <a:r>
              <a:rPr lang="en-US" dirty="0"/>
              <a:t>    • Editor (code or visual editors)</a:t>
            </a:r>
          </a:p>
          <a:p>
            <a:pPr>
              <a:buNone/>
            </a:pPr>
            <a:r>
              <a:rPr lang="en-US" dirty="0"/>
              <a:t>    • Component Palette</a:t>
            </a:r>
          </a:p>
          <a:p>
            <a:pPr>
              <a:buNone/>
            </a:pPr>
            <a:r>
              <a:rPr lang="en-US" dirty="0"/>
              <a:t>    • Resource Palette (IDE and Application)</a:t>
            </a:r>
          </a:p>
          <a:p>
            <a:pPr>
              <a:buNone/>
            </a:pPr>
            <a:r>
              <a:rPr lang="en-US" dirty="0"/>
              <a:t>    • Data Controls panel</a:t>
            </a:r>
          </a:p>
          <a:p>
            <a:pPr>
              <a:buNone/>
            </a:pPr>
            <a:r>
              <a:rPr lang="en-US" dirty="0"/>
              <a:t>    • Structure Window</a:t>
            </a:r>
          </a:p>
          <a:p>
            <a:pPr>
              <a:buNone/>
            </a:pPr>
            <a:r>
              <a:rPr lang="en-US" dirty="0"/>
              <a:t>    • Property Inspector</a:t>
            </a:r>
          </a:p>
          <a:p>
            <a:pPr>
              <a:buNone/>
            </a:pPr>
            <a:r>
              <a:rPr lang="en-US" dirty="0"/>
              <a:t>    • Log Window</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JDeveloper’s Application Navigator</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pPr>
              <a:buNone/>
            </a:pPr>
            <a:r>
              <a:rPr lang="en-US" dirty="0"/>
              <a:t>     Has expandable, minimizable panels to </a:t>
            </a:r>
          </a:p>
          <a:p>
            <a:pPr>
              <a:buNone/>
            </a:pPr>
            <a:r>
              <a:rPr lang="en-US" dirty="0"/>
              <a:t>    display:</a:t>
            </a:r>
          </a:p>
          <a:p>
            <a:r>
              <a:rPr lang="en-US" dirty="0"/>
              <a:t>Projects</a:t>
            </a:r>
          </a:p>
          <a:p>
            <a:r>
              <a:rPr lang="en-US" dirty="0"/>
              <a:t>Application resources</a:t>
            </a:r>
          </a:p>
          <a:p>
            <a:r>
              <a:rPr lang="en-US" dirty="0"/>
              <a:t>Data controls</a:t>
            </a:r>
          </a:p>
          <a:p>
            <a:r>
              <a:rPr lang="en-US" dirty="0"/>
              <a:t>Recently opened files</a:t>
            </a:r>
            <a:endParaRPr lang="en-US" i="1" dirty="0"/>
          </a:p>
        </p:txBody>
      </p:sp>
      <p:pic>
        <p:nvPicPr>
          <p:cNvPr id="706563" name="Picture 3"/>
          <p:cNvPicPr>
            <a:picLocks noChangeAspect="1" noChangeArrowheads="1"/>
          </p:cNvPicPr>
          <p:nvPr/>
        </p:nvPicPr>
        <p:blipFill>
          <a:blip r:embed="rId3" cstate="print"/>
          <a:srcRect/>
          <a:stretch>
            <a:fillRect/>
          </a:stretch>
        </p:blipFill>
        <p:spPr bwMode="auto">
          <a:xfrm>
            <a:off x="7010400" y="1676400"/>
            <a:ext cx="2667000" cy="3371850"/>
          </a:xfrm>
          <a:prstGeom prst="rect">
            <a:avLst/>
          </a:prstGeom>
          <a:noFill/>
          <a:ln w="9525">
            <a:noFill/>
            <a:miter lim="800000"/>
            <a:headEnd/>
            <a:tailEnd/>
          </a:ln>
        </p:spPr>
      </p:pic>
      <p:pic>
        <p:nvPicPr>
          <p:cNvPr id="706564" name="Picture 4"/>
          <p:cNvPicPr>
            <a:picLocks noChangeAspect="1" noChangeArrowheads="1"/>
          </p:cNvPicPr>
          <p:nvPr/>
        </p:nvPicPr>
        <p:blipFill>
          <a:blip r:embed="rId4" cstate="print"/>
          <a:srcRect/>
          <a:stretch>
            <a:fillRect/>
          </a:stretch>
        </p:blipFill>
        <p:spPr bwMode="auto">
          <a:xfrm>
            <a:off x="457200" y="4953000"/>
            <a:ext cx="3409950" cy="552450"/>
          </a:xfrm>
          <a:prstGeom prst="rect">
            <a:avLst/>
          </a:prstGeom>
          <a:noFill/>
          <a:ln w="9525">
            <a:noFill/>
            <a:miter lim="800000"/>
            <a:headEnd/>
            <a:tailEnd/>
          </a:ln>
        </p:spPr>
      </p:pic>
      <p:pic>
        <p:nvPicPr>
          <p:cNvPr id="706565" name="Picture 5"/>
          <p:cNvPicPr>
            <a:picLocks noChangeAspect="1" noChangeArrowheads="1"/>
          </p:cNvPicPr>
          <p:nvPr/>
        </p:nvPicPr>
        <p:blipFill>
          <a:blip r:embed="rId5" cstate="print"/>
          <a:srcRect/>
          <a:stretch>
            <a:fillRect/>
          </a:stretch>
        </p:blipFill>
        <p:spPr bwMode="auto">
          <a:xfrm>
            <a:off x="3886200" y="4038600"/>
            <a:ext cx="2609850" cy="1905000"/>
          </a:xfrm>
          <a:prstGeom prst="rect">
            <a:avLst/>
          </a:prstGeom>
          <a:noFill/>
          <a:ln w="9525">
            <a:noFill/>
            <a:miter lim="800000"/>
            <a:headEnd/>
            <a:tailEnd/>
          </a:ln>
        </p:spPr>
      </p:pic>
      <p:sp>
        <p:nvSpPr>
          <p:cNvPr id="8" name="Rectangle 7"/>
          <p:cNvSpPr/>
          <p:nvPr/>
        </p:nvSpPr>
        <p:spPr>
          <a:xfrm>
            <a:off x="4038600" y="5943600"/>
            <a:ext cx="2233304" cy="384721"/>
          </a:xfrm>
          <a:prstGeom prst="rect">
            <a:avLst/>
          </a:prstGeom>
        </p:spPr>
        <p:txBody>
          <a:bodyPr wrap="none">
            <a:spAutoFit/>
          </a:bodyPr>
          <a:lstStyle/>
          <a:p>
            <a:r>
              <a:rPr lang="en-US" b="1"/>
              <a:t>Restoring a panel</a:t>
            </a:r>
            <a:endParaRPr lang="en-US" dirty="0"/>
          </a:p>
        </p:txBody>
      </p:sp>
      <p:sp>
        <p:nvSpPr>
          <p:cNvPr id="9" name="Rectangle 8"/>
          <p:cNvSpPr/>
          <p:nvPr/>
        </p:nvSpPr>
        <p:spPr>
          <a:xfrm>
            <a:off x="609600" y="5715000"/>
            <a:ext cx="2351926" cy="384721"/>
          </a:xfrm>
          <a:prstGeom prst="rect">
            <a:avLst/>
          </a:prstGeom>
        </p:spPr>
        <p:txBody>
          <a:bodyPr wrap="none">
            <a:spAutoFit/>
          </a:bodyPr>
          <a:lstStyle/>
          <a:p>
            <a:r>
              <a:rPr lang="en-US" b="1" dirty="0"/>
              <a:t>Minimizing a panel</a:t>
            </a:r>
            <a:endParaRPr lang="en-US" i="1" dirty="0"/>
          </a:p>
        </p:txBody>
      </p:sp>
      <p:sp>
        <p:nvSpPr>
          <p:cNvPr id="10" name="Rectangle 9"/>
          <p:cNvSpPr/>
          <p:nvPr/>
        </p:nvSpPr>
        <p:spPr>
          <a:xfrm>
            <a:off x="7162800" y="1219200"/>
            <a:ext cx="2396810" cy="384721"/>
          </a:xfrm>
          <a:prstGeom prst="rect">
            <a:avLst/>
          </a:prstGeom>
        </p:spPr>
        <p:txBody>
          <a:bodyPr wrap="none">
            <a:spAutoFit/>
          </a:bodyPr>
          <a:lstStyle/>
          <a:p>
            <a:r>
              <a:rPr lang="en-US" b="1" dirty="0"/>
              <a:t>Expandable panels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JDeveloper’s Database Navigator</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pPr>
              <a:buNone/>
            </a:pPr>
            <a:r>
              <a:rPr lang="en-US" dirty="0"/>
              <a:t>     The Database Navigator:</a:t>
            </a:r>
          </a:p>
          <a:p>
            <a:r>
              <a:rPr lang="en-US" dirty="0"/>
              <a:t>Shows both IDE and application connections</a:t>
            </a:r>
          </a:p>
          <a:p>
            <a:r>
              <a:rPr lang="en-US" dirty="0"/>
              <a:t>Enables you to:</a:t>
            </a:r>
          </a:p>
          <a:p>
            <a:pPr>
              <a:buNone/>
            </a:pPr>
            <a:r>
              <a:rPr lang="en-US" dirty="0"/>
              <a:t>    – View database elements                 – Delete connections</a:t>
            </a:r>
          </a:p>
          <a:p>
            <a:pPr>
              <a:buNone/>
            </a:pPr>
            <a:r>
              <a:rPr lang="en-US" dirty="0"/>
              <a:t>    – Filter the display                              – Change connection properties</a:t>
            </a:r>
          </a:p>
          <a:p>
            <a:pPr>
              <a:buNone/>
            </a:pPr>
            <a:r>
              <a:rPr lang="en-US" dirty="0"/>
              <a:t>    – Create new connections                 – Open SQL Worksheet  </a:t>
            </a:r>
          </a:p>
          <a:p>
            <a:pPr>
              <a:buNone/>
            </a:pPr>
            <a:endParaRPr lang="en-US" dirty="0"/>
          </a:p>
          <a:p>
            <a:pPr>
              <a:buNone/>
            </a:pPr>
            <a:r>
              <a:rPr lang="en-US" dirty="0"/>
              <a:t>   </a:t>
            </a:r>
          </a:p>
          <a:p>
            <a:pPr>
              <a:buNone/>
            </a:pPr>
            <a:endParaRPr lang="en-US" dirty="0"/>
          </a:p>
          <a:p>
            <a:pPr>
              <a:buNone/>
            </a:pPr>
            <a:r>
              <a:rPr lang="en-US" dirty="0"/>
              <a:t>              </a:t>
            </a:r>
          </a:p>
          <a:p>
            <a:pPr>
              <a:buNone/>
            </a:pPr>
            <a:endParaRPr lang="en-US" dirty="0"/>
          </a:p>
        </p:txBody>
      </p:sp>
      <p:pic>
        <p:nvPicPr>
          <p:cNvPr id="707589" name="Picture 5"/>
          <p:cNvPicPr>
            <a:picLocks noChangeAspect="1" noChangeArrowheads="1"/>
          </p:cNvPicPr>
          <p:nvPr/>
        </p:nvPicPr>
        <p:blipFill>
          <a:blip r:embed="rId3" cstate="print"/>
          <a:srcRect/>
          <a:stretch>
            <a:fillRect/>
          </a:stretch>
        </p:blipFill>
        <p:spPr bwMode="auto">
          <a:xfrm>
            <a:off x="3276600" y="3886200"/>
            <a:ext cx="2105025" cy="21812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JDeveloper’s Component Palette</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pPr>
              <a:buNone/>
            </a:pPr>
            <a:r>
              <a:rPr lang="en-US" dirty="0"/>
              <a:t>     The Component Palette enables you to:</a:t>
            </a:r>
          </a:p>
          <a:p>
            <a:pPr>
              <a:buNone/>
            </a:pPr>
            <a:r>
              <a:rPr lang="en-US" dirty="0"/>
              <a:t>     • Display the components available to drag to visual editor</a:t>
            </a:r>
          </a:p>
          <a:p>
            <a:pPr>
              <a:buNone/>
            </a:pPr>
            <a:r>
              <a:rPr lang="en-US" dirty="0"/>
              <a:t>     • Search for components</a:t>
            </a:r>
          </a:p>
          <a:p>
            <a:pPr>
              <a:buNone/>
            </a:pPr>
            <a:r>
              <a:rPr lang="en-US" dirty="0"/>
              <a:t>     • Display the favorites and recently used components</a:t>
            </a:r>
          </a:p>
          <a:p>
            <a:pPr>
              <a:buNone/>
            </a:pPr>
            <a:r>
              <a:rPr lang="en-US" dirty="0"/>
              <a:t>   </a:t>
            </a:r>
          </a:p>
          <a:p>
            <a:pPr>
              <a:buNone/>
            </a:pPr>
            <a:endParaRPr lang="en-US" dirty="0"/>
          </a:p>
          <a:p>
            <a:pPr>
              <a:buNone/>
            </a:pPr>
            <a:r>
              <a:rPr lang="en-US" dirty="0"/>
              <a:t>              </a:t>
            </a:r>
          </a:p>
          <a:p>
            <a:pPr>
              <a:buNone/>
            </a:pPr>
            <a:endParaRPr lang="en-US" dirty="0"/>
          </a:p>
        </p:txBody>
      </p:sp>
      <p:pic>
        <p:nvPicPr>
          <p:cNvPr id="708610" name="Picture 2"/>
          <p:cNvPicPr>
            <a:picLocks noChangeAspect="1" noChangeArrowheads="1"/>
          </p:cNvPicPr>
          <p:nvPr/>
        </p:nvPicPr>
        <p:blipFill>
          <a:blip r:embed="rId3" cstate="print"/>
          <a:srcRect/>
          <a:stretch>
            <a:fillRect/>
          </a:stretch>
        </p:blipFill>
        <p:spPr bwMode="auto">
          <a:xfrm>
            <a:off x="6248400" y="2743200"/>
            <a:ext cx="2466975" cy="3305175"/>
          </a:xfrm>
          <a:prstGeom prst="rect">
            <a:avLst/>
          </a:prstGeom>
          <a:noFill/>
          <a:ln w="9525">
            <a:noFill/>
            <a:miter lim="800000"/>
            <a:headEnd/>
            <a:tailEnd/>
          </a:ln>
        </p:spPr>
      </p:pic>
      <p:pic>
        <p:nvPicPr>
          <p:cNvPr id="708611" name="Picture 3"/>
          <p:cNvPicPr>
            <a:picLocks noChangeAspect="1" noChangeArrowheads="1"/>
          </p:cNvPicPr>
          <p:nvPr/>
        </p:nvPicPr>
        <p:blipFill>
          <a:blip r:embed="rId4" cstate="print"/>
          <a:srcRect/>
          <a:stretch>
            <a:fillRect/>
          </a:stretch>
        </p:blipFill>
        <p:spPr bwMode="auto">
          <a:xfrm>
            <a:off x="1143000" y="3124200"/>
            <a:ext cx="2638425" cy="25622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JDeveloper’s Resource Palette</a:t>
            </a:r>
          </a:p>
        </p:txBody>
      </p:sp>
      <p:sp>
        <p:nvSpPr>
          <p:cNvPr id="5" name="Content Placeholder 4"/>
          <p:cNvSpPr>
            <a:spLocks noGrp="1"/>
          </p:cNvSpPr>
          <p:nvPr>
            <p:ph idx="1"/>
          </p:nvPr>
        </p:nvSpPr>
        <p:spPr>
          <a:xfrm>
            <a:off x="341313" y="764630"/>
            <a:ext cx="9223376" cy="5502819"/>
          </a:xfrm>
        </p:spPr>
        <p:txBody>
          <a:bodyPr/>
          <a:lstStyle/>
          <a:p>
            <a:endParaRPr lang="en-US" dirty="0"/>
          </a:p>
          <a:p>
            <a:endParaRPr lang="en-US" dirty="0"/>
          </a:p>
          <a:p>
            <a:r>
              <a:rPr lang="en-US" dirty="0"/>
              <a:t>The Resource Palette:</a:t>
            </a:r>
          </a:p>
          <a:p>
            <a:pPr>
              <a:buNone/>
            </a:pPr>
            <a:r>
              <a:rPr lang="en-US" dirty="0"/>
              <a:t>    Contains two types of resources:</a:t>
            </a:r>
          </a:p>
          <a:p>
            <a:pPr>
              <a:buNone/>
            </a:pPr>
            <a:r>
              <a:rPr lang="en-US" dirty="0"/>
              <a:t>     – Catalogs</a:t>
            </a:r>
          </a:p>
          <a:p>
            <a:pPr>
              <a:buNone/>
            </a:pPr>
            <a:r>
              <a:rPr lang="en-US" dirty="0"/>
              <a:t>     – Connections</a:t>
            </a:r>
          </a:p>
          <a:p>
            <a:r>
              <a:rPr lang="en-US" dirty="0"/>
              <a:t>Provides single searchable view</a:t>
            </a:r>
          </a:p>
          <a:p>
            <a:pPr>
              <a:buNone/>
            </a:pPr>
            <a:r>
              <a:rPr lang="en-US" dirty="0"/>
              <a:t>    of and access to many types of</a:t>
            </a:r>
          </a:p>
          <a:p>
            <a:pPr>
              <a:buNone/>
            </a:pPr>
            <a:r>
              <a:rPr lang="en-US" dirty="0"/>
              <a:t>    resources</a:t>
            </a:r>
          </a:p>
          <a:p>
            <a:r>
              <a:rPr lang="en-US" dirty="0"/>
              <a:t>Facilitates sharing resources</a:t>
            </a:r>
          </a:p>
          <a:p>
            <a:pPr>
              <a:buNone/>
            </a:pPr>
            <a:r>
              <a:rPr lang="en-US" dirty="0"/>
              <a:t>    among developers</a:t>
            </a:r>
          </a:p>
        </p:txBody>
      </p:sp>
      <p:pic>
        <p:nvPicPr>
          <p:cNvPr id="709634" name="Picture 2"/>
          <p:cNvPicPr>
            <a:picLocks noChangeAspect="1" noChangeArrowheads="1"/>
          </p:cNvPicPr>
          <p:nvPr/>
        </p:nvPicPr>
        <p:blipFill>
          <a:blip r:embed="rId3" cstate="print"/>
          <a:srcRect/>
          <a:stretch>
            <a:fillRect/>
          </a:stretch>
        </p:blipFill>
        <p:spPr bwMode="auto">
          <a:xfrm>
            <a:off x="5867400" y="1752600"/>
            <a:ext cx="2628900" cy="3352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JDeveloper’s Structure Window</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r>
              <a:rPr lang="en-US" dirty="0"/>
              <a:t>  The Structure Window provides:</a:t>
            </a:r>
          </a:p>
          <a:p>
            <a:pPr>
              <a:buNone/>
            </a:pPr>
            <a:r>
              <a:rPr lang="en-US" dirty="0"/>
              <a:t>      • A tree view of the selected document or object</a:t>
            </a:r>
          </a:p>
          <a:p>
            <a:pPr>
              <a:buNone/>
            </a:pPr>
            <a:r>
              <a:rPr lang="en-US" dirty="0"/>
              <a:t>      • The ability to:</a:t>
            </a:r>
          </a:p>
          <a:p>
            <a:pPr>
              <a:buNone/>
            </a:pPr>
            <a:r>
              <a:rPr lang="en-US" dirty="0"/>
              <a:t>           – View in different ways</a:t>
            </a:r>
          </a:p>
          <a:p>
            <a:pPr>
              <a:buNone/>
            </a:pPr>
            <a:r>
              <a:rPr lang="en-US" dirty="0"/>
              <a:t>           – Navigate</a:t>
            </a:r>
          </a:p>
          <a:p>
            <a:pPr>
              <a:buNone/>
            </a:pPr>
            <a:r>
              <a:rPr lang="en-US" dirty="0"/>
              <a:t>   </a:t>
            </a:r>
          </a:p>
          <a:p>
            <a:pPr>
              <a:buNone/>
            </a:pPr>
            <a:endParaRPr lang="en-US" dirty="0"/>
          </a:p>
          <a:p>
            <a:pPr>
              <a:buNone/>
            </a:pPr>
            <a:r>
              <a:rPr lang="en-US" dirty="0"/>
              <a:t>              </a:t>
            </a:r>
          </a:p>
          <a:p>
            <a:pPr>
              <a:buNone/>
            </a:pPr>
            <a:endParaRPr lang="en-US" dirty="0"/>
          </a:p>
        </p:txBody>
      </p:sp>
      <p:pic>
        <p:nvPicPr>
          <p:cNvPr id="710658" name="Picture 2"/>
          <p:cNvPicPr>
            <a:picLocks noChangeAspect="1" noChangeArrowheads="1"/>
          </p:cNvPicPr>
          <p:nvPr/>
        </p:nvPicPr>
        <p:blipFill>
          <a:blip r:embed="rId3" cstate="print"/>
          <a:srcRect/>
          <a:stretch>
            <a:fillRect/>
          </a:stretch>
        </p:blipFill>
        <p:spPr bwMode="auto">
          <a:xfrm>
            <a:off x="762000" y="3657600"/>
            <a:ext cx="2781300" cy="2057400"/>
          </a:xfrm>
          <a:prstGeom prst="rect">
            <a:avLst/>
          </a:prstGeom>
          <a:noFill/>
          <a:ln w="9525">
            <a:noFill/>
            <a:miter lim="800000"/>
            <a:headEnd/>
            <a:tailEnd/>
          </a:ln>
        </p:spPr>
      </p:pic>
      <p:pic>
        <p:nvPicPr>
          <p:cNvPr id="710659" name="Picture 3"/>
          <p:cNvPicPr>
            <a:picLocks noChangeAspect="1" noChangeArrowheads="1"/>
          </p:cNvPicPr>
          <p:nvPr/>
        </p:nvPicPr>
        <p:blipFill>
          <a:blip r:embed="rId4" cstate="print"/>
          <a:srcRect/>
          <a:stretch>
            <a:fillRect/>
          </a:stretch>
        </p:blipFill>
        <p:spPr bwMode="auto">
          <a:xfrm>
            <a:off x="5867400" y="2895600"/>
            <a:ext cx="2400300" cy="25908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JDeveloper’s Property Inspector</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pPr>
              <a:buNone/>
            </a:pPr>
            <a:r>
              <a:rPr lang="en-US" dirty="0"/>
              <a:t>     </a:t>
            </a:r>
          </a:p>
        </p:txBody>
      </p:sp>
      <p:pic>
        <p:nvPicPr>
          <p:cNvPr id="711682" name="Picture 2"/>
          <p:cNvPicPr>
            <a:picLocks noChangeAspect="1" noChangeArrowheads="1"/>
          </p:cNvPicPr>
          <p:nvPr/>
        </p:nvPicPr>
        <p:blipFill>
          <a:blip r:embed="rId3" cstate="print"/>
          <a:srcRect/>
          <a:stretch>
            <a:fillRect/>
          </a:stretch>
        </p:blipFill>
        <p:spPr bwMode="auto">
          <a:xfrm>
            <a:off x="1809750" y="1504950"/>
            <a:ext cx="6286500" cy="3848100"/>
          </a:xfrm>
          <a:prstGeom prst="rect">
            <a:avLst/>
          </a:prstGeom>
          <a:noFill/>
          <a:ln w="9525">
            <a:noFill/>
            <a:miter lim="800000"/>
            <a:headEnd/>
            <a:tailEnd/>
          </a:ln>
        </p:spPr>
      </p:pic>
      <p:sp>
        <p:nvSpPr>
          <p:cNvPr id="6" name="Rectangle 5"/>
          <p:cNvSpPr/>
          <p:nvPr/>
        </p:nvSpPr>
        <p:spPr>
          <a:xfrm>
            <a:off x="685800" y="5410200"/>
            <a:ext cx="9220200" cy="677108"/>
          </a:xfrm>
          <a:prstGeom prst="rect">
            <a:avLst/>
          </a:prstGeom>
        </p:spPr>
        <p:txBody>
          <a:bodyPr wrap="square">
            <a:spAutoFit/>
          </a:bodyPr>
          <a:lstStyle/>
          <a:p>
            <a:r>
              <a:rPr lang="en-US" dirty="0"/>
              <a:t>The Property Inspector presents a collection of all settable properties for a selected element.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JDeveloper’s Log Window</a:t>
            </a:r>
          </a:p>
        </p:txBody>
      </p:sp>
      <p:sp>
        <p:nvSpPr>
          <p:cNvPr id="5" name="Content Placeholder 4"/>
          <p:cNvSpPr>
            <a:spLocks noGrp="1"/>
          </p:cNvSpPr>
          <p:nvPr>
            <p:ph idx="1"/>
          </p:nvPr>
        </p:nvSpPr>
        <p:spPr>
          <a:xfrm>
            <a:off x="341313" y="764630"/>
            <a:ext cx="9223376" cy="5502819"/>
          </a:xfrm>
        </p:spPr>
        <p:txBody>
          <a:bodyPr/>
          <a:lstStyle/>
          <a:p>
            <a:endParaRPr lang="en-US" dirty="0"/>
          </a:p>
          <a:p>
            <a:pPr>
              <a:buNone/>
            </a:pPr>
            <a:r>
              <a:rPr lang="en-US" dirty="0"/>
              <a:t>       The Log window:</a:t>
            </a:r>
          </a:p>
          <a:p>
            <a:pPr>
              <a:buNone/>
            </a:pPr>
            <a:r>
              <a:rPr lang="en-US" dirty="0"/>
              <a:t>       • Displays Jdeveloper messages, such as</a:t>
            </a:r>
          </a:p>
          <a:p>
            <a:pPr>
              <a:buNone/>
            </a:pPr>
            <a:r>
              <a:rPr lang="en-US" dirty="0"/>
              <a:t>          logging and compilation messages</a:t>
            </a:r>
          </a:p>
          <a:p>
            <a:pPr>
              <a:buNone/>
            </a:pPr>
            <a:r>
              <a:rPr lang="en-US" dirty="0"/>
              <a:t>       • Has one or more tabs:</a:t>
            </a:r>
          </a:p>
          <a:p>
            <a:pPr>
              <a:buNone/>
            </a:pPr>
            <a:r>
              <a:rPr lang="en-US" dirty="0"/>
              <a:t>         a Messages tab and additional</a:t>
            </a:r>
          </a:p>
          <a:p>
            <a:pPr>
              <a:buNone/>
            </a:pPr>
            <a:r>
              <a:rPr lang="en-US" dirty="0"/>
              <a:t>         tabs depending on what is occurring</a:t>
            </a:r>
          </a:p>
          <a:p>
            <a:pPr>
              <a:buNone/>
            </a:pPr>
            <a:r>
              <a:rPr lang="en-US" dirty="0"/>
              <a:t>      • Displays standard output (such as</a:t>
            </a:r>
          </a:p>
          <a:p>
            <a:pPr>
              <a:buNone/>
            </a:pPr>
            <a:r>
              <a:rPr lang="en-US" dirty="0"/>
              <a:t>         System.out.println() messages)</a:t>
            </a:r>
          </a:p>
          <a:p>
            <a:pPr>
              <a:buNone/>
            </a:pPr>
            <a:r>
              <a:rPr lang="en-US" dirty="0"/>
              <a:t>      • Has context menu for clearing, wrapping, saving output,</a:t>
            </a:r>
          </a:p>
          <a:p>
            <a:pPr>
              <a:buNone/>
            </a:pPr>
            <a:r>
              <a:rPr lang="en-US" dirty="0"/>
              <a:t>        searching, and so on</a:t>
            </a:r>
          </a:p>
        </p:txBody>
      </p:sp>
      <p:pic>
        <p:nvPicPr>
          <p:cNvPr id="712706" name="Picture 2"/>
          <p:cNvPicPr>
            <a:picLocks noChangeAspect="1" noChangeArrowheads="1"/>
          </p:cNvPicPr>
          <p:nvPr/>
        </p:nvPicPr>
        <p:blipFill>
          <a:blip r:embed="rId3" cstate="print"/>
          <a:srcRect/>
          <a:stretch>
            <a:fillRect/>
          </a:stretch>
        </p:blipFill>
        <p:spPr bwMode="auto">
          <a:xfrm>
            <a:off x="6248400" y="1600200"/>
            <a:ext cx="3086100" cy="24098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304800" y="1524000"/>
            <a:ext cx="9223376" cy="4819649"/>
          </a:xfrm>
        </p:spPr>
        <p:txBody>
          <a:bodyPr/>
          <a:lstStyle/>
          <a:p>
            <a:pPr>
              <a:buNone/>
            </a:pPr>
            <a:r>
              <a:rPr lang="en-US" b="1" dirty="0"/>
              <a:t>Oracle ADF Developer Guide</a:t>
            </a:r>
          </a:p>
          <a:p>
            <a:r>
              <a:rPr lang="en-US" dirty="0">
                <a:hlinkClick r:id="rId2"/>
              </a:rPr>
              <a:t>http://docs.oracle.com/cd/E28280_01/web.1111/b31974/toc.htm</a:t>
            </a:r>
            <a:endParaRPr lang="en-US" dirty="0"/>
          </a:p>
          <a:p>
            <a:pPr>
              <a:buNone/>
            </a:pPr>
            <a:endParaRPr lang="en-US" dirty="0"/>
          </a:p>
          <a:p>
            <a:pPr>
              <a:buNone/>
            </a:pPr>
            <a:r>
              <a:rPr lang="en-US" b="1" dirty="0"/>
              <a:t>Oracle ADF Code Corner</a:t>
            </a:r>
          </a:p>
          <a:p>
            <a:r>
              <a:rPr lang="en-US" dirty="0">
                <a:hlinkClick r:id="rId3"/>
              </a:rPr>
              <a:t>http</a:t>
            </a:r>
            <a:r>
              <a:rPr lang="en-US">
                <a:hlinkClick r:id="rId3"/>
              </a:rPr>
              <a:t>://www.oracle.com/technetwork/developer-tools/adf/learnmore/index-101235.html</a:t>
            </a:r>
            <a:endParaRPr lang="en-US"/>
          </a:p>
          <a:p>
            <a:endParaRPr lang="en-US" dirty="0"/>
          </a:p>
          <a:p>
            <a:pPr>
              <a:buNone/>
            </a:pPr>
            <a:r>
              <a:rPr lang="en-US" b="1" dirty="0"/>
              <a:t>Oracle ADF Certification Details</a:t>
            </a:r>
          </a:p>
          <a:p>
            <a:r>
              <a:rPr lang="en-US" dirty="0">
                <a:hlinkClick r:id="rId4"/>
              </a:rPr>
              <a:t>https://education.oracle.com/pls/web_prod-plq-dad/db_pages.getpage?page_id=5001&amp;get_params=p_exam_id:1Z0-554</a:t>
            </a:r>
            <a:endParaRPr lang="en-US" dirty="0"/>
          </a:p>
          <a:p>
            <a:endParaRPr lang="en-US" dirty="0"/>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endParaRPr lang="en-US" sz="3200" b="0" dirty="0"/>
          </a:p>
        </p:txBody>
      </p:sp>
      <p:sp>
        <p:nvSpPr>
          <p:cNvPr id="3" name="Content Placeholder 2"/>
          <p:cNvSpPr>
            <a:spLocks noGrp="1"/>
          </p:cNvSpPr>
          <p:nvPr>
            <p:ph sz="quarter" idx="10"/>
          </p:nvPr>
        </p:nvSpPr>
        <p:spPr>
          <a:xfrm>
            <a:off x="341313" y="1495425"/>
            <a:ext cx="7996157" cy="2956803"/>
          </a:xfrm>
        </p:spPr>
        <p:txBody>
          <a:bodyPr/>
          <a:lstStyle/>
          <a:p>
            <a:endParaRPr lang="en-US" b="1" dirty="0"/>
          </a:p>
          <a:p>
            <a:pPr lvl="5">
              <a:buNone/>
            </a:pPr>
            <a:endParaRPr lang="en-US" b="1" dirty="0"/>
          </a:p>
          <a:p>
            <a:pPr lvl="1">
              <a:buNone/>
            </a:pPr>
            <a:endParaRPr lang="en-US" dirty="0"/>
          </a:p>
        </p:txBody>
      </p:sp>
      <p:sp>
        <p:nvSpPr>
          <p:cNvPr id="4" name="Rectangle 3"/>
          <p:cNvSpPr/>
          <p:nvPr/>
        </p:nvSpPr>
        <p:spPr>
          <a:xfrm>
            <a:off x="457200" y="1524000"/>
            <a:ext cx="9144000" cy="3462486"/>
          </a:xfrm>
          <a:prstGeom prst="rect">
            <a:avLst/>
          </a:prstGeom>
        </p:spPr>
        <p:txBody>
          <a:bodyPr wrap="square">
            <a:spAutoFit/>
          </a:bodyPr>
          <a:lstStyle/>
          <a:p>
            <a:pPr marL="228600" indent="-228600" defTabSz="914342">
              <a:spcAft>
                <a:spcPts val="1200"/>
              </a:spcAft>
              <a:buClr>
                <a:schemeClr val="accent5"/>
              </a:buClr>
            </a:pPr>
            <a:r>
              <a:rPr lang="en-US" sz="2700" dirty="0"/>
              <a:t>   After completing this training, you should be able to do the following:</a:t>
            </a:r>
          </a:p>
          <a:p>
            <a:pPr marL="228600" indent="-228600" defTabSz="914342">
              <a:spcAft>
                <a:spcPts val="1200"/>
              </a:spcAft>
              <a:buClr>
                <a:schemeClr val="accent5"/>
              </a:buClr>
              <a:buFont typeface="Wingdings" pitchFamily="2" charset="2"/>
              <a:buChar char="§"/>
            </a:pPr>
            <a:r>
              <a:rPr lang="en-US" sz="2700" dirty="0"/>
              <a:t>Build and customize a data model by using ADF Business Components</a:t>
            </a:r>
          </a:p>
          <a:p>
            <a:pPr marL="228600" indent="-228600" defTabSz="914342">
              <a:spcAft>
                <a:spcPts val="1200"/>
              </a:spcAft>
              <a:buClr>
                <a:schemeClr val="accent5"/>
              </a:buClr>
              <a:buFont typeface="Wingdings" pitchFamily="2" charset="2"/>
              <a:buChar char="§"/>
            </a:pPr>
            <a:r>
              <a:rPr lang="en-US" sz="2700" dirty="0"/>
              <a:t>Expose the data model in a Web application with a rich ADF Faces user interface</a:t>
            </a:r>
          </a:p>
          <a:p>
            <a:pPr marL="228600" indent="-228600" defTabSz="914342">
              <a:spcAft>
                <a:spcPts val="1200"/>
              </a:spcAft>
              <a:buClr>
                <a:schemeClr val="accent5"/>
              </a:buClr>
              <a:buFont typeface="Wingdings" pitchFamily="2" charset="2"/>
              <a:buChar char="§"/>
            </a:pPr>
            <a:r>
              <a:rPr lang="en-US" sz="2700" dirty="0"/>
              <a:t>Secure Web applications</a:t>
            </a:r>
          </a:p>
        </p:txBody>
      </p:sp>
      <p:sp>
        <p:nvSpPr>
          <p:cNvPr id="5" name="Rectangle 4"/>
          <p:cNvSpPr/>
          <p:nvPr/>
        </p:nvSpPr>
        <p:spPr>
          <a:xfrm>
            <a:off x="685800" y="381000"/>
            <a:ext cx="3735125" cy="584775"/>
          </a:xfrm>
          <a:prstGeom prst="rect">
            <a:avLst/>
          </a:prstGeom>
        </p:spPr>
        <p:txBody>
          <a:bodyPr wrap="none">
            <a:spAutoFit/>
          </a:bodyPr>
          <a:lstStyle/>
          <a:p>
            <a:r>
              <a:rPr lang="en-US" sz="3200" b="1" dirty="0">
                <a:latin typeface="+mj-lt"/>
              </a:rPr>
              <a:t>Training Objective</a:t>
            </a:r>
            <a:endParaRPr lang="en-US" sz="32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Prerequisites</a:t>
            </a:r>
            <a:endParaRPr lang="en-US" sz="3200" b="0" dirty="0"/>
          </a:p>
        </p:txBody>
      </p:sp>
      <p:sp>
        <p:nvSpPr>
          <p:cNvPr id="3" name="Content Placeholder 2"/>
          <p:cNvSpPr>
            <a:spLocks noGrp="1"/>
          </p:cNvSpPr>
          <p:nvPr>
            <p:ph sz="quarter" idx="10"/>
          </p:nvPr>
        </p:nvSpPr>
        <p:spPr>
          <a:xfrm>
            <a:off x="341313" y="1495425"/>
            <a:ext cx="9564687" cy="2543175"/>
          </a:xfrm>
        </p:spPr>
        <p:txBody>
          <a:bodyPr/>
          <a:lstStyle/>
          <a:p>
            <a:endParaRPr lang="en-US" b="1" dirty="0"/>
          </a:p>
          <a:p>
            <a:pPr lvl="5"/>
            <a:r>
              <a:rPr lang="en-US" sz="3600" dirty="0"/>
              <a:t>Access to Oracle Jdeveloper 11g Version</a:t>
            </a:r>
          </a:p>
          <a:p>
            <a:pPr lvl="5"/>
            <a:r>
              <a:rPr lang="en-US" sz="3600" dirty="0"/>
              <a:t>Basics of Java language</a:t>
            </a:r>
            <a:endParaRPr lang="en-US" sz="3600" b="1" dirty="0"/>
          </a:p>
          <a:p>
            <a:pPr lvl="1">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Oracle ADF?</a:t>
            </a:r>
          </a:p>
        </p:txBody>
      </p:sp>
      <p:sp>
        <p:nvSpPr>
          <p:cNvPr id="3" name="Content Placeholder 2"/>
          <p:cNvSpPr>
            <a:spLocks noGrp="1"/>
          </p:cNvSpPr>
          <p:nvPr>
            <p:ph sz="quarter" idx="10"/>
          </p:nvPr>
        </p:nvSpPr>
        <p:spPr>
          <a:xfrm>
            <a:off x="341313" y="1495425"/>
            <a:ext cx="8650287" cy="4524375"/>
          </a:xfrm>
        </p:spPr>
        <p:txBody>
          <a:bodyPr/>
          <a:lstStyle/>
          <a:p>
            <a:r>
              <a:rPr lang="en-US" sz="2700" dirty="0"/>
              <a:t>ADF is an end-to-end application framework that builds on Java Platform, Enterprise Edition (Java EE) standards and open-source technologies</a:t>
            </a:r>
          </a:p>
          <a:p>
            <a:endParaRPr lang="en-US" sz="2700" dirty="0"/>
          </a:p>
          <a:p>
            <a:r>
              <a:rPr lang="en-US" sz="2700" dirty="0"/>
              <a:t>Oracle ADF is used to implement enterprise solutions that search, display, create, modify, and validate data using web, wireless, desktop, or web services interfaces. </a:t>
            </a:r>
          </a:p>
          <a:p>
            <a:endParaRPr lang="en-US" dirty="0"/>
          </a:p>
          <a:p>
            <a:endParaRPr lang="en-US" sz="1800" dirty="0"/>
          </a:p>
          <a:p>
            <a:pPr lvl="1">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MVC Design Pattern</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pPr algn="ctr">
              <a:buNone/>
            </a:pPr>
            <a:endParaRPr lang="en-US" b="1" dirty="0"/>
          </a:p>
        </p:txBody>
      </p:sp>
      <p:pic>
        <p:nvPicPr>
          <p:cNvPr id="7" name="Content Placeholder 3"/>
          <p:cNvPicPr>
            <a:picLocks/>
          </p:cNvPicPr>
          <p:nvPr/>
        </p:nvPicPr>
        <p:blipFill>
          <a:blip r:embed="rId3" cstate="print"/>
          <a:srcRect/>
          <a:stretch>
            <a:fillRect/>
          </a:stretch>
        </p:blipFill>
        <p:spPr bwMode="auto">
          <a:xfrm>
            <a:off x="1095375" y="1524001"/>
            <a:ext cx="6953250" cy="3657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MVC Design Pattern</a:t>
            </a:r>
          </a:p>
        </p:txBody>
      </p:sp>
      <p:sp>
        <p:nvSpPr>
          <p:cNvPr id="5" name="Content Placeholder 4"/>
          <p:cNvSpPr>
            <a:spLocks noGrp="1"/>
          </p:cNvSpPr>
          <p:nvPr>
            <p:ph idx="1"/>
          </p:nvPr>
        </p:nvSpPr>
        <p:spPr>
          <a:xfrm>
            <a:off x="341313" y="1447800"/>
            <a:ext cx="9223376" cy="4819649"/>
          </a:xfrm>
        </p:spPr>
        <p:txBody>
          <a:bodyPr/>
          <a:lstStyle/>
          <a:p>
            <a:r>
              <a:rPr lang="en-US" sz="2700" dirty="0">
                <a:solidFill>
                  <a:schemeClr val="tx1"/>
                </a:solidFill>
              </a:rPr>
              <a:t>The Model-View-Controller (MVC) is an architectural pattern that separates an application into three main logical components: the model, the view, and the controller. </a:t>
            </a:r>
          </a:p>
          <a:p>
            <a:endParaRPr lang="en-US" sz="2700" dirty="0">
              <a:solidFill>
                <a:schemeClr val="tx1"/>
              </a:solidFill>
            </a:endParaRPr>
          </a:p>
          <a:p>
            <a:r>
              <a:rPr lang="en-US" sz="2700" dirty="0">
                <a:solidFill>
                  <a:schemeClr val="tx1"/>
                </a:solidFill>
              </a:rPr>
              <a:t>Each of these components are built to handle specific development aspects of an application. </a:t>
            </a:r>
          </a:p>
          <a:p>
            <a:endParaRPr lang="en-US" sz="2700" dirty="0">
              <a:solidFill>
                <a:schemeClr val="tx1"/>
              </a:solidFill>
            </a:endParaRPr>
          </a:p>
          <a:p>
            <a:r>
              <a:rPr lang="en-US" sz="2700" dirty="0">
                <a:solidFill>
                  <a:schemeClr val="tx1"/>
                </a:solidFill>
              </a:rPr>
              <a:t>MVC is one of the most frequently used industry-standard web development framework to create scalable and extensible projects.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ADF Architecture</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pPr algn="ctr">
              <a:buNone/>
            </a:pPr>
            <a:endParaRPr lang="en-US" b="1" dirty="0"/>
          </a:p>
        </p:txBody>
      </p:sp>
      <p:sp>
        <p:nvSpPr>
          <p:cNvPr id="680962" name="AutoShape 2" descr="Image result for oracle adf architectur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a:extLst>
              <a:ext uri="{FF2B5EF4-FFF2-40B4-BE49-F238E27FC236}">
                <a16:creationId xmlns:a16="http://schemas.microsoft.com/office/drawing/2014/main" id="{3CBE2B8A-7335-41EC-BD0A-79968D1F33CC}"/>
              </a:ext>
            </a:extLst>
          </p:cNvPr>
          <p:cNvPicPr>
            <a:picLocks noChangeAspect="1"/>
          </p:cNvPicPr>
          <p:nvPr/>
        </p:nvPicPr>
        <p:blipFill>
          <a:blip r:embed="rId3"/>
          <a:stretch>
            <a:fillRect/>
          </a:stretch>
        </p:blipFill>
        <p:spPr>
          <a:xfrm>
            <a:off x="1400175" y="1171575"/>
            <a:ext cx="7105650" cy="4514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sz="3200" b="0" dirty="0"/>
          </a:p>
        </p:txBody>
      </p:sp>
      <p:sp>
        <p:nvSpPr>
          <p:cNvPr id="3" name="Content Placeholder 2"/>
          <p:cNvSpPr>
            <a:spLocks noGrp="1"/>
          </p:cNvSpPr>
          <p:nvPr>
            <p:ph sz="quarter" idx="10"/>
          </p:nvPr>
        </p:nvSpPr>
        <p:spPr>
          <a:xfrm>
            <a:off x="-228600" y="1600200"/>
            <a:ext cx="9564687" cy="2162175"/>
          </a:xfrm>
        </p:spPr>
        <p:txBody>
          <a:bodyPr/>
          <a:lstStyle/>
          <a:p>
            <a:endParaRPr lang="en-US" b="1" dirty="0"/>
          </a:p>
          <a:p>
            <a:pPr lvl="5">
              <a:buNone/>
            </a:pPr>
            <a:endParaRPr lang="en-US" b="1" dirty="0"/>
          </a:p>
          <a:p>
            <a:pPr lvl="5">
              <a:buNone/>
            </a:pPr>
            <a:r>
              <a:rPr lang="en-US" sz="3600" dirty="0"/>
              <a:t>Getting Started with Jdeveloper</a:t>
            </a:r>
            <a:endParaRPr lang="en-US" sz="3600" b="1" dirty="0"/>
          </a:p>
          <a:p>
            <a:pPr lvl="1">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JDeveloper Launch</a:t>
            </a:r>
          </a:p>
        </p:txBody>
      </p:sp>
      <p:sp>
        <p:nvSpPr>
          <p:cNvPr id="5" name="Content Placeholder 4"/>
          <p:cNvSpPr>
            <a:spLocks noGrp="1"/>
          </p:cNvSpPr>
          <p:nvPr>
            <p:ph idx="1"/>
          </p:nvPr>
        </p:nvSpPr>
        <p:spPr>
          <a:xfrm>
            <a:off x="341313" y="764630"/>
            <a:ext cx="9223376" cy="5502819"/>
          </a:xfrm>
        </p:spPr>
        <p:txBody>
          <a:bodyPr/>
          <a:lstStyle/>
          <a:p>
            <a:pPr algn="ctr">
              <a:buNone/>
            </a:pPr>
            <a:endParaRPr lang="en-US" b="1" dirty="0"/>
          </a:p>
          <a:p>
            <a:pPr>
              <a:buNone/>
            </a:pPr>
            <a:r>
              <a:rPr lang="en-US" dirty="0"/>
              <a:t>       You can launch JDeveloper by:</a:t>
            </a:r>
          </a:p>
          <a:p>
            <a:r>
              <a:rPr lang="en-US" dirty="0"/>
              <a:t>Selecting</a:t>
            </a:r>
          </a:p>
          <a:p>
            <a:pPr>
              <a:buNone/>
            </a:pPr>
            <a:r>
              <a:rPr lang="en-US" dirty="0"/>
              <a:t>    Start &gt; Programs &gt; Oracle Fusion Middleware 11.1.1.2.0 &gt; JDeveloper Studio 11.1.1.2.0</a:t>
            </a:r>
          </a:p>
          <a:p>
            <a:r>
              <a:rPr lang="en-US" dirty="0"/>
              <a:t>Starting from the command line or a shortcut pointing to</a:t>
            </a:r>
          </a:p>
          <a:p>
            <a:pPr>
              <a:buNone/>
            </a:pPr>
            <a:r>
              <a:rPr lang="en-US" dirty="0"/>
              <a:t>    jdev.exe in the </a:t>
            </a:r>
            <a:r>
              <a:rPr lang="en-US" i="1" dirty="0"/>
              <a:t>&lt;</a:t>
            </a:r>
            <a:r>
              <a:rPr lang="en-US" i="1" dirty="0" err="1"/>
              <a:t>JDev</a:t>
            </a:r>
            <a:r>
              <a:rPr lang="en-US" i="1" dirty="0"/>
              <a:t> Home&gt;\</a:t>
            </a:r>
            <a:r>
              <a:rPr lang="en-US" i="1" dirty="0" err="1"/>
              <a:t>jdev</a:t>
            </a:r>
            <a:r>
              <a:rPr lang="en-US" i="1" dirty="0"/>
              <a:t>\bin directory</a:t>
            </a:r>
          </a:p>
          <a:p>
            <a:pPr>
              <a:buNone/>
            </a:pPr>
            <a:endParaRPr lang="en-US" i="1" dirty="0"/>
          </a:p>
          <a:p>
            <a:pPr>
              <a:buNone/>
            </a:pPr>
            <a:endParaRPr lang="en-US" b="1" dirty="0"/>
          </a:p>
        </p:txBody>
      </p:sp>
      <p:pic>
        <p:nvPicPr>
          <p:cNvPr id="704516" name="Picture 4"/>
          <p:cNvPicPr>
            <a:picLocks noChangeAspect="1" noChangeArrowheads="1"/>
          </p:cNvPicPr>
          <p:nvPr/>
        </p:nvPicPr>
        <p:blipFill>
          <a:blip r:embed="rId3" cstate="print"/>
          <a:srcRect/>
          <a:stretch>
            <a:fillRect/>
          </a:stretch>
        </p:blipFill>
        <p:spPr bwMode="auto">
          <a:xfrm>
            <a:off x="685800" y="3657600"/>
            <a:ext cx="6553200" cy="198120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xTia5XSD0.OzMnWznRyt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racle ADF Training Part -1">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 cap="flat" cmpd="sng" algn="ctr">
          <a:solidFill>
            <a:schemeClr val="tx2">
              <a:lumMod val="50000"/>
            </a:schemeClr>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sz="1600" b="1" i="0" u="none" strike="noStrike" cap="none" normalizeH="0" baseline="0" dirty="0" smtClean="0">
            <a:ln>
              <a:noFill/>
            </a:ln>
            <a:solidFill>
              <a:schemeClr val="bg2">
                <a:lumMod val="50000"/>
              </a:schemeClr>
            </a:solidFill>
            <a:effectLst/>
            <a:latin typeface="+mn-lt"/>
            <a:cs typeface="Arial" charset="0"/>
          </a:defRPr>
        </a:defPPr>
      </a:lstStyle>
    </a:spDef>
    <a:lnDef>
      <a:spPr bwMode="auto">
        <a:solidFill>
          <a:schemeClr val="tx2"/>
        </a:solidFill>
        <a:ln w="6350" cap="flat" cmpd="sng" algn="ctr">
          <a:solidFill>
            <a:schemeClr val="accent3"/>
          </a:solidFill>
          <a:prstDash val="solid"/>
          <a:round/>
          <a:headEnd type="none" w="med" len="med"/>
          <a:tailEnd type="none" w="med" len="med"/>
        </a:ln>
        <a:effectLst/>
      </a:spPr>
      <a:bodyPr/>
      <a:lst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People Transformation 2015 (Internal)_Closing Slides">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eople Transformation 2015 (Internal)_Section break">
  <a:themeElements>
    <a:clrScheme name="Capgemini">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47D0FF"/>
      </a:hlink>
      <a:folHlink>
        <a:srgbClr val="BA0065"/>
      </a:folHlink>
    </a:clrScheme>
    <a:fontScheme name="Capgemini-New">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 ADF Training Part -1</Template>
  <TotalTime>650</TotalTime>
  <Words>670</Words>
  <Application>Microsoft Office PowerPoint</Application>
  <PresentationFormat>A4 Paper (210x297 mm)</PresentationFormat>
  <Paragraphs>154</Paragraphs>
  <Slides>19</Slides>
  <Notes>14</Notes>
  <HiddenSlides>1</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Courier New</vt:lpstr>
      <vt:lpstr>Helvetica Light</vt:lpstr>
      <vt:lpstr>Wingdings</vt:lpstr>
      <vt:lpstr>Oracle ADF Training Part -1</vt:lpstr>
      <vt:lpstr>People Transformation 2015 (Internal)_Closing Slides</vt:lpstr>
      <vt:lpstr>People Transformation 2015 (Internal)_Section break</vt:lpstr>
      <vt:lpstr>think-cell Slide</vt:lpstr>
      <vt:lpstr>Oracle ADF</vt:lpstr>
      <vt:lpstr>    </vt:lpstr>
      <vt:lpstr>Prerequisites</vt:lpstr>
      <vt:lpstr>What is Oracle ADF?</vt:lpstr>
      <vt:lpstr>MVC Design Pattern</vt:lpstr>
      <vt:lpstr>MVC Design Pattern</vt:lpstr>
      <vt:lpstr>ADF Architecture</vt:lpstr>
      <vt:lpstr>PowerPoint Presentation</vt:lpstr>
      <vt:lpstr>JDeveloper Launch</vt:lpstr>
      <vt:lpstr>Defining Role</vt:lpstr>
      <vt:lpstr>Using JDeveloper Features</vt:lpstr>
      <vt:lpstr>Using JDeveloper’s Application Navigator</vt:lpstr>
      <vt:lpstr>Using JDeveloper’s Database Navigator</vt:lpstr>
      <vt:lpstr>Using JDeveloper’s Component Palette</vt:lpstr>
      <vt:lpstr>Using JDeveloper’s Resource Palette</vt:lpstr>
      <vt:lpstr>Using JDeveloper’s Structure Window</vt:lpstr>
      <vt:lpstr>Using JDeveloper’s Property Inspector</vt:lpstr>
      <vt:lpstr>Using JDeveloper’s Log Window</vt:lpstr>
      <vt:lpstr>References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ADF</dc:title>
  <dc:creator>prabnair</dc:creator>
  <cp:lastModifiedBy>Jain, Nita</cp:lastModifiedBy>
  <cp:revision>70</cp:revision>
  <dcterms:created xsi:type="dcterms:W3CDTF">2015-10-27T04:35:57Z</dcterms:created>
  <dcterms:modified xsi:type="dcterms:W3CDTF">2018-10-07T10:51:30Z</dcterms:modified>
</cp:coreProperties>
</file>