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Quicksa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icksand-bold.fntdata"/><Relationship Id="rId30" Type="http://schemas.openxmlformats.org/officeDocument/2006/relationships/font" Target="fonts/Quicksa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Mbit de RAM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Reprise et amélioration de l’idée de HAARP, projet antérieur.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pixabay.com/p-158186/?no_redirec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EGfNjN7NczsC5w3cL65XpojHXBNaoXA-/view" TargetMode="External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Ac2yLeKqFNy5Q2NeJCDqqoru6TOIBVTL/view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921050"/>
            <a:ext cx="8520600" cy="13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fr" sz="7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200">
                <a:solidFill>
                  <a:srgbClr val="FF81F5"/>
                </a:solidFill>
                <a:latin typeface="Roboto"/>
                <a:ea typeface="Roboto"/>
                <a:cs typeface="Roboto"/>
                <a:sym typeface="Roboto"/>
              </a:rPr>
              <a:t>ROSE</a:t>
            </a:r>
            <a:endParaRPr sz="7200">
              <a:solidFill>
                <a:srgbClr val="FF81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062275" y="1364425"/>
            <a:ext cx="57900" cy="235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-12"/>
            <a:ext cx="914399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 flipH="1">
            <a:off x="6328300" y="933550"/>
            <a:ext cx="834900" cy="49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7138950" y="428550"/>
            <a:ext cx="18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Matrice de 40x48 LEDS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-12"/>
            <a:ext cx="914399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 flipH="1">
            <a:off x="6328300" y="933550"/>
            <a:ext cx="834900" cy="4938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7138950" y="428550"/>
            <a:ext cx="18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Matrice de 40x48 LEDS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Shape 126"/>
          <p:cNvCxnSpPr/>
          <p:nvPr/>
        </p:nvCxnSpPr>
        <p:spPr>
          <a:xfrm flipH="1" rot="10800000">
            <a:off x="1364425" y="1086375"/>
            <a:ext cx="4730400" cy="367800"/>
          </a:xfrm>
          <a:prstGeom prst="bentConnector3">
            <a:avLst>
              <a:gd fmla="val 99814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89725" y="794350"/>
            <a:ext cx="1274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</a:rPr>
              <a:t>Drivers de LED</a:t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128" name="Shape 128"/>
          <p:cNvCxnSpPr/>
          <p:nvPr/>
        </p:nvCxnSpPr>
        <p:spPr>
          <a:xfrm rot="-5400000">
            <a:off x="53931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 rot="-5400000">
            <a:off x="49413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rot="-5400000">
            <a:off x="44894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rot="-5400000">
            <a:off x="40376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rot="-5400000">
            <a:off x="35858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rot="-5400000">
            <a:off x="31340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rot="-5400000">
            <a:off x="26821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rot="-5400000">
            <a:off x="22303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rot="-5400000">
            <a:off x="17785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-12"/>
            <a:ext cx="914399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 flipH="1">
            <a:off x="6328300" y="933550"/>
            <a:ext cx="834900" cy="4938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7138950" y="428550"/>
            <a:ext cx="18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Matrice de 40x48 LEDS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Shape 145"/>
          <p:cNvCxnSpPr/>
          <p:nvPr/>
        </p:nvCxnSpPr>
        <p:spPr>
          <a:xfrm flipH="1" rot="10800000">
            <a:off x="1364425" y="1086375"/>
            <a:ext cx="4730400" cy="367800"/>
          </a:xfrm>
          <a:prstGeom prst="bentConnector3">
            <a:avLst>
              <a:gd fmla="val 99814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89725" y="794350"/>
            <a:ext cx="1274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</a:rPr>
              <a:t>Drivers de LED</a:t>
            </a:r>
            <a:endParaRPr sz="2400">
              <a:solidFill>
                <a:srgbClr val="E06666"/>
              </a:solidFill>
            </a:endParaRPr>
          </a:p>
        </p:txBody>
      </p:sp>
      <p:cxnSp>
        <p:nvCxnSpPr>
          <p:cNvPr id="147" name="Shape 147"/>
          <p:cNvCxnSpPr/>
          <p:nvPr/>
        </p:nvCxnSpPr>
        <p:spPr>
          <a:xfrm rot="-5400000">
            <a:off x="53931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 rot="-5400000">
            <a:off x="49413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rot="-5400000">
            <a:off x="44894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 rot="-5400000">
            <a:off x="40376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 rot="-5400000">
            <a:off x="35858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 rot="-5400000">
            <a:off x="313400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 rot="-5400000">
            <a:off x="268217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 rot="-5400000">
            <a:off x="2230350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 rot="-5400000">
            <a:off x="1778525" y="1259825"/>
            <a:ext cx="354300" cy="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57" idx="2"/>
          </p:cNvCxnSpPr>
          <p:nvPr/>
        </p:nvCxnSpPr>
        <p:spPr>
          <a:xfrm rot="5400000">
            <a:off x="7271275" y="2693350"/>
            <a:ext cx="412200" cy="13824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7360825" y="2784850"/>
            <a:ext cx="161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MOSFETs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>
            <a:stCxn id="165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Shape 172"/>
          <p:cNvCxnSpPr>
            <a:stCxn id="173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>
            <a:off x="5318775" y="3500800"/>
            <a:ext cx="2086800" cy="2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7502800" y="3204650"/>
            <a:ext cx="1641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DC/DC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12V -&gt; 5V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Shape 182"/>
          <p:cNvCxnSpPr>
            <a:stCxn id="183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Shape 184"/>
          <p:cNvCxnSpPr/>
          <p:nvPr/>
        </p:nvCxnSpPr>
        <p:spPr>
          <a:xfrm flipH="1">
            <a:off x="5318775" y="3500800"/>
            <a:ext cx="2086800" cy="23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7502800" y="3204650"/>
            <a:ext cx="1641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DC/DC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12V -&gt; 5V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Shape 186"/>
          <p:cNvCxnSpPr/>
          <p:nvPr/>
        </p:nvCxnSpPr>
        <p:spPr>
          <a:xfrm>
            <a:off x="1490100" y="1786300"/>
            <a:ext cx="305100" cy="50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62800" y="1084050"/>
            <a:ext cx="1499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Capteur à effet hall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3427" r="11102" t="0"/>
          <a:stretch/>
        </p:blipFill>
        <p:spPr>
          <a:xfrm>
            <a:off x="1641200" y="0"/>
            <a:ext cx="5861601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>
            <a:stCxn id="195" idx="1"/>
          </p:cNvCxnSpPr>
          <p:nvPr/>
        </p:nvCxnSpPr>
        <p:spPr>
          <a:xfrm rot="10800000">
            <a:off x="5318700" y="2360475"/>
            <a:ext cx="2099700" cy="6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7418400" y="2050875"/>
            <a:ext cx="1725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Cyclone III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 flipH="1">
            <a:off x="5318775" y="3500800"/>
            <a:ext cx="2086800" cy="23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7502800" y="3204650"/>
            <a:ext cx="1641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DC/DC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12V -&gt; 5V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Shape 198"/>
          <p:cNvCxnSpPr/>
          <p:nvPr/>
        </p:nvCxnSpPr>
        <p:spPr>
          <a:xfrm>
            <a:off x="1490100" y="1786300"/>
            <a:ext cx="305100" cy="502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62800" y="1084050"/>
            <a:ext cx="1499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Capteur à effet hall</a:t>
            </a:r>
            <a:endParaRPr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Shape 200"/>
          <p:cNvCxnSpPr/>
          <p:nvPr/>
        </p:nvCxnSpPr>
        <p:spPr>
          <a:xfrm flipH="1" rot="10800000">
            <a:off x="1454175" y="2531300"/>
            <a:ext cx="2468400" cy="82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-104000" y="2990625"/>
            <a:ext cx="1832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Slot pour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BC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33595" r="30299" t="0"/>
          <a:stretch/>
        </p:blipFill>
        <p:spPr>
          <a:xfrm>
            <a:off x="5001700" y="-2025"/>
            <a:ext cx="3301499" cy="51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540300" y="399950"/>
            <a:ext cx="330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libSpiROSE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172" l="0" r="69644" t="81471"/>
          <a:stretch/>
        </p:blipFill>
        <p:spPr>
          <a:xfrm>
            <a:off x="252525" y="1888675"/>
            <a:ext cx="4683100" cy="1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Quicksand"/>
                <a:ea typeface="Quicksand"/>
                <a:cs typeface="Quicksand"/>
                <a:sym typeface="Quicksand"/>
              </a:rPr>
              <a:t>Merci pour votre attention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Quicksand"/>
                <a:ea typeface="Quicksand"/>
                <a:cs typeface="Quicksand"/>
                <a:sym typeface="Quicksand"/>
              </a:rPr>
              <a:t>Des questions ?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6" name="Shape 216"/>
          <p:cNvSpPr/>
          <p:nvPr/>
        </p:nvSpPr>
        <p:spPr>
          <a:xfrm flipH="1" rot="-5400000">
            <a:off x="4543050" y="112200"/>
            <a:ext cx="57900" cy="4919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27538" l="27153" r="35418" t="34049"/>
          <a:stretch/>
        </p:blipFill>
        <p:spPr>
          <a:xfrm>
            <a:off x="89775" y="4347675"/>
            <a:ext cx="1274648" cy="7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6588700" y="4714825"/>
            <a:ext cx="2118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Logo dragon</a:t>
            </a:r>
            <a:r>
              <a:rPr lang="fr" sz="1000">
                <a:solidFill>
                  <a:srgbClr val="999999"/>
                </a:solidFill>
              </a:rPr>
              <a:t> </a:t>
            </a:r>
            <a:r>
              <a:rPr lang="fr" sz="1000">
                <a:solidFill>
                  <a:srgbClr val="999999"/>
                </a:solidFill>
              </a:rPr>
              <a:t>sous licence CC BY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311700" y="1921050"/>
            <a:ext cx="8520600" cy="13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f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r>
              <a:rPr lang="fr" sz="7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200">
                <a:solidFill>
                  <a:srgbClr val="FF81F5"/>
                </a:solidFill>
                <a:latin typeface="Roboto"/>
                <a:ea typeface="Roboto"/>
                <a:cs typeface="Roboto"/>
                <a:sym typeface="Roboto"/>
              </a:rPr>
              <a:t>ROSE</a:t>
            </a:r>
            <a:endParaRPr sz="7200">
              <a:solidFill>
                <a:srgbClr val="FF81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5" name="Shape 225"/>
          <p:cNvSpPr/>
          <p:nvPr/>
        </p:nvSpPr>
        <p:spPr>
          <a:xfrm flipH="1">
            <a:off x="4062275" y="1364425"/>
            <a:ext cx="57900" cy="235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400" y="1884613"/>
            <a:ext cx="1380781" cy="1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L’équipe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Alexis Bauvin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Vincent Charbonniéras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Clément Decoodt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Alexandre Janniaux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Adrien Marcenat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2" name="Shape 232" title="Thin_3D_banana.mp4">
            <a:hlinkClick r:id="rId3"/>
          </p:cNvPr>
          <p:cNvSpPr/>
          <p:nvPr/>
        </p:nvSpPr>
        <p:spPr>
          <a:xfrm>
            <a:off x="0" y="-903925"/>
            <a:ext cx="9144000" cy="6858008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8" name="Shape 238" title="3D_banana.mp4">
            <a:hlinkClick r:id="rId3"/>
          </p:cNvPr>
          <p:cNvSpPr/>
          <p:nvPr/>
        </p:nvSpPr>
        <p:spPr>
          <a:xfrm>
            <a:off x="0" y="-904698"/>
            <a:ext cx="9144000" cy="6857986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Objectifs du projet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Framework de développement sur PC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Reconfigurable à distance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Haute densité de LED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ersistance de vision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Jusqu'à 30 RPS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Pour quels usages ?</a:t>
            </a:r>
            <a:b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Visualisation de données (e.g. Champ magnétique)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Visualisation 3D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Exposition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Jeux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540300" y="3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6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Améliorations</a:t>
            </a:r>
            <a:endParaRPr b="1" sz="36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073700" y="1436225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Interface web et écran LCD pour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configurer l'affichage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lancer les applications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Meilleur packaging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Meilleur équilibrage pour réduire le bruit et les vibrations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EFEFEF"/>
                </a:solidFill>
                <a:latin typeface="Quicksand"/>
                <a:ea typeface="Quicksand"/>
                <a:cs typeface="Quicksand"/>
                <a:sym typeface="Quicksand"/>
              </a:rPr>
              <a:t>Architecture</a:t>
            </a:r>
            <a:endParaRPr b="1" sz="4800">
              <a:solidFill>
                <a:srgbClr val="EFEFE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00" y="151450"/>
            <a:ext cx="6630599" cy="48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15950"/>
            <a:ext cx="5714999" cy="47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400" y="141475"/>
            <a:ext cx="6397201" cy="48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373400" y="44875"/>
            <a:ext cx="2055600" cy="4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