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0"/>
  </p:normalViewPr>
  <p:slideViewPr>
    <p:cSldViewPr snapToGrid="0" snapToObjects="1">
      <p:cViewPr varScale="1">
        <p:scale>
          <a:sx n="113" d="100"/>
          <a:sy n="113" d="100"/>
        </p:scale>
        <p:origin x="18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78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1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3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8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4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9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2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1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7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24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1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Vinyl Records Application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Full-Stack </a:t>
            </a:r>
            <a:r>
              <a:rPr lang="en-US" dirty="0"/>
              <a:t>Vinyl Records </a:t>
            </a:r>
            <a:r>
              <a:rPr dirty="0"/>
              <a:t>Application</a:t>
            </a:r>
          </a:p>
          <a:p>
            <a:pPr>
              <a:defRPr sz="1800"/>
            </a:pPr>
            <a:r>
              <a:rPr lang="en-US" dirty="0"/>
              <a:t>Tyler Friesen</a:t>
            </a:r>
          </a:p>
          <a:p>
            <a:pPr>
              <a:defRPr sz="1800"/>
            </a:pPr>
            <a:r>
              <a:rPr lang="en-US" dirty="0"/>
              <a:t>CST-391</a:t>
            </a:r>
          </a:p>
          <a:p>
            <a:pPr>
              <a:defRPr sz="1800"/>
            </a:pPr>
            <a:r>
              <a:rPr lang="en-US" dirty="0"/>
              <a:t>April 22, 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Purpose: Designed and built a full-stack application supporting CRUD operations on products using Node/Express, MySQL, Angular, and React.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API (Express + MySQL)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Tech Stack: Express, Node.js, MySQL, TypeScript</a:t>
            </a:r>
          </a:p>
          <a:p>
            <a:pPr>
              <a:defRPr sz="1800"/>
            </a:pPr>
            <a:r>
              <a:t>Key Features:</a:t>
            </a:r>
          </a:p>
          <a:p>
            <a:pPr>
              <a:defRPr sz="1800"/>
            </a:pPr>
            <a:r>
              <a:t>- Create, Read, Update, Delete (CRUD) for Products</a:t>
            </a:r>
          </a:p>
          <a:p>
            <a:pPr>
              <a:defRPr sz="1800"/>
            </a:pPr>
            <a:r>
              <a:t>- Postman used for API Testing &amp; Documentation</a:t>
            </a:r>
          </a:p>
          <a:p>
            <a:pPr>
              <a:defRPr sz="1800"/>
            </a:pPr>
            <a:r>
              <a:t>Challenges:</a:t>
            </a:r>
          </a:p>
          <a:p>
            <a:pPr>
              <a:defRPr sz="1800"/>
            </a:pPr>
            <a:r>
              <a:t>- Setting up MySQL connections in TypeScript</a:t>
            </a:r>
          </a:p>
          <a:p>
            <a:pPr>
              <a:defRPr sz="1800"/>
            </a:pPr>
            <a:r>
              <a:t>- Managing async/await with database queries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Angular Frontend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Tech Stack: Angular, Bootstrap</a:t>
            </a:r>
          </a:p>
          <a:p>
            <a:pPr>
              <a:defRPr sz="1800"/>
            </a:pPr>
            <a:r>
              <a:t>Key Features:</a:t>
            </a:r>
          </a:p>
          <a:p>
            <a:pPr>
              <a:defRPr sz="1800"/>
            </a:pPr>
            <a:r>
              <a:t>- List/Create/Read/Update/Delete Products</a:t>
            </a:r>
          </a:p>
          <a:p>
            <a:pPr>
              <a:defRPr sz="1800"/>
            </a:pPr>
            <a:r>
              <a:t>- Navigation Bar using Bootstrap</a:t>
            </a:r>
          </a:p>
          <a:p>
            <a:pPr>
              <a:defRPr sz="1800"/>
            </a:pPr>
            <a:r>
              <a:t>Challenges:</a:t>
            </a:r>
          </a:p>
          <a:p>
            <a:pPr>
              <a:defRPr sz="1800"/>
            </a:pPr>
            <a:r>
              <a:t>- Setting up services to interact with backend</a:t>
            </a:r>
          </a:p>
          <a:p>
            <a:pPr>
              <a:defRPr sz="1800"/>
            </a:pPr>
            <a:r>
              <a:t>- Managing state after create/update actions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Frontend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Tech Stack: React, Bootstrap</a:t>
            </a:r>
          </a:p>
          <a:p>
            <a:pPr>
              <a:defRPr sz="1800"/>
            </a:pPr>
            <a:r>
              <a:t>Key Features:</a:t>
            </a:r>
          </a:p>
          <a:p>
            <a:pPr>
              <a:defRPr sz="1800"/>
            </a:pPr>
            <a:r>
              <a:t>- List/Create/Read/Update/Delete Products</a:t>
            </a:r>
          </a:p>
          <a:p>
            <a:pPr>
              <a:defRPr sz="1800"/>
            </a:pPr>
            <a:r>
              <a:t>- Navigation Bar using Bootstrap</a:t>
            </a:r>
          </a:p>
          <a:p>
            <a:pPr>
              <a:defRPr sz="1800"/>
            </a:pPr>
            <a:r>
              <a:t>Challenges:</a:t>
            </a:r>
          </a:p>
          <a:p>
            <a:pPr>
              <a:defRPr sz="1800"/>
            </a:pPr>
            <a:r>
              <a:t>- Handling React Router navigation</a:t>
            </a:r>
          </a:p>
          <a:p>
            <a:pPr>
              <a:defRPr sz="1800"/>
            </a:pPr>
            <a:r>
              <a:t>- Managing API error handling gracefully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End-to-End Technical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Step-by-Step:</a:t>
            </a:r>
          </a:p>
          <a:p>
            <a:pPr>
              <a:defRPr sz="1800"/>
            </a:pPr>
            <a:r>
              <a:rPr dirty="0"/>
              <a:t>1. Start Express server + MySQL database</a:t>
            </a:r>
          </a:p>
          <a:p>
            <a:pPr>
              <a:defRPr sz="1800"/>
            </a:pPr>
            <a:r>
              <a:rPr dirty="0"/>
              <a:t>2. Open Angular app → Perform CRUD operations</a:t>
            </a:r>
          </a:p>
          <a:p>
            <a:pPr>
              <a:defRPr sz="1800"/>
            </a:pPr>
            <a:r>
              <a:rPr dirty="0"/>
              <a:t>3. Open React app → Perform CRUD operations</a:t>
            </a:r>
          </a:p>
          <a:p>
            <a:pPr>
              <a:defRPr sz="1800"/>
            </a:pPr>
            <a:r>
              <a:rPr dirty="0"/>
              <a:t>Key Demonstrations:</a:t>
            </a:r>
          </a:p>
          <a:p>
            <a:pPr>
              <a:defRPr sz="1800"/>
            </a:pPr>
            <a:r>
              <a:rPr dirty="0"/>
              <a:t>- Adding a product</a:t>
            </a:r>
          </a:p>
          <a:p>
            <a:pPr>
              <a:defRPr sz="1800"/>
            </a:pPr>
            <a:r>
              <a:rPr dirty="0"/>
              <a:t>- Viewing all products</a:t>
            </a:r>
          </a:p>
          <a:p>
            <a:pPr>
              <a:defRPr sz="1800"/>
            </a:pPr>
            <a:r>
              <a:rPr dirty="0"/>
              <a:t>- Editing a product</a:t>
            </a:r>
          </a:p>
          <a:p>
            <a:pPr>
              <a:defRPr sz="1800"/>
            </a:pPr>
            <a:r>
              <a:rPr dirty="0"/>
              <a:t>- Deleting a product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Christian Worldview: Website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 sz="1800"/>
            </a:pPr>
            <a:r>
              <a:t>Duty as developers to serve all users equally.</a:t>
            </a:r>
          </a:p>
          <a:p>
            <a:pPr>
              <a:defRPr sz="1800"/>
            </a:pPr>
            <a:r>
              <a:t>Accessibility improves UX for:</a:t>
            </a:r>
          </a:p>
          <a:p>
            <a:pPr>
              <a:defRPr sz="1800"/>
            </a:pPr>
            <a:r>
              <a:t>- People with visual impairments</a:t>
            </a:r>
          </a:p>
          <a:p>
            <a:pPr>
              <a:defRPr sz="1800"/>
            </a:pPr>
            <a:r>
              <a:t>- People with motor difficulties</a:t>
            </a:r>
          </a:p>
          <a:p>
            <a:pPr>
              <a:defRPr sz="1800"/>
            </a:pPr>
            <a:r>
              <a:t>Best Practices:</a:t>
            </a:r>
          </a:p>
          <a:p>
            <a:pPr>
              <a:defRPr sz="1800"/>
            </a:pPr>
            <a:r>
              <a:t>- Semantic HTML</a:t>
            </a:r>
          </a:p>
          <a:p>
            <a:pPr>
              <a:defRPr sz="1800"/>
            </a:pPr>
            <a:r>
              <a:t>- Alternative text for images</a:t>
            </a:r>
          </a:p>
          <a:p>
            <a:pPr>
              <a:defRPr sz="1800"/>
            </a:pPr>
            <a:r>
              <a:t>- ARIA roles</a:t>
            </a:r>
          </a:p>
          <a:p>
            <a:pPr>
              <a:defRPr sz="1800"/>
            </a:pPr>
            <a:r>
              <a:t>- Sufficient contrast</a:t>
            </a:r>
          </a:p>
          <a:p>
            <a:pPr>
              <a:defRPr sz="1800"/>
            </a:pPr>
            <a:r>
              <a:t>- Screen reader testing</a:t>
            </a:r>
          </a:p>
          <a:p>
            <a:pPr>
              <a:defRPr sz="1800"/>
            </a:pPr>
            <a:r>
              <a:t>"Love your neighbor" applied in technology: Create inclusive, dignified experiences.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Importance of consistent API design for frontend-backend integration</a:t>
            </a:r>
          </a:p>
          <a:p>
            <a:pPr>
              <a:defRPr sz="1800"/>
            </a:pPr>
            <a:r>
              <a:t>Handling CORS issues between frontend frameworks and Express</a:t>
            </a:r>
          </a:p>
          <a:p>
            <a:pPr>
              <a:defRPr sz="1800"/>
            </a:pPr>
            <a:r>
              <a:t>Value of early database schema design</a:t>
            </a:r>
          </a:p>
          <a:p>
            <a:pPr>
              <a:defRPr sz="1800"/>
            </a:pPr>
            <a:r>
              <a:t>Importance of accessibility and user-focused design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Successfully built a working full-stack CRUD application with two frontend technologies.</a:t>
            </a:r>
          </a:p>
          <a:p>
            <a:pPr>
              <a:defRPr sz="1800"/>
            </a:pPr>
            <a:r>
              <a:t>Skills Gained: TypeScript, Express, MySQL, Angular, React, Bootstrap, API testing with Postman</a:t>
            </a:r>
          </a:p>
          <a:p>
            <a:pPr>
              <a:defRPr sz="1800"/>
            </a:pPr>
            <a:r>
              <a:t>Next Steps: Expand the project to include authentication, authorization, and more advanced error handling.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{21DC0E3B-7E67-364D-90DE-9B2699F7A484}tf16401369</Template>
  <TotalTime>133</TotalTime>
  <Words>383</Words>
  <Application>Microsoft Macintosh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Rockwell</vt:lpstr>
      <vt:lpstr>Wingdings</vt:lpstr>
      <vt:lpstr>Atlas</vt:lpstr>
      <vt:lpstr>Vinyl Records Application</vt:lpstr>
      <vt:lpstr>Introduction</vt:lpstr>
      <vt:lpstr>Backend API (Express + MySQL)</vt:lpstr>
      <vt:lpstr>Angular Frontend</vt:lpstr>
      <vt:lpstr>React Frontend</vt:lpstr>
      <vt:lpstr>End-to-End Technical Walkthrough</vt:lpstr>
      <vt:lpstr>Christian Worldview: Website Accessibility</vt:lpstr>
      <vt:lpstr>Lessons Learned</vt:lpstr>
      <vt:lpstr>Final Thoughts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Vinyl Records Application</dc:title>
  <dc:subject/>
  <dc:creator/>
  <cp:keywords/>
  <dc:description>generated using python-pptx</dc:description>
  <cp:lastModifiedBy>Tyler N Friesen</cp:lastModifiedBy>
  <cp:revision>3</cp:revision>
  <dcterms:created xsi:type="dcterms:W3CDTF">2013-01-27T09:14:16Z</dcterms:created>
  <dcterms:modified xsi:type="dcterms:W3CDTF">2025-04-22T22:36:28Z</dcterms:modified>
  <cp:category/>
</cp:coreProperties>
</file>