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Yup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79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357" y="236913"/>
            <a:ext cx="4573988" cy="6220138"/>
          </a:xfrm>
        </p:spPr>
      </p:pic>
    </p:spTree>
    <p:extLst>
      <p:ext uri="{BB962C8B-B14F-4D97-AF65-F5344CB8AC3E}">
        <p14:creationId xmlns:p14="http://schemas.microsoft.com/office/powerpoint/2010/main" val="127260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03" y="714895"/>
            <a:ext cx="6298500" cy="5303520"/>
          </a:xfrm>
        </p:spPr>
      </p:pic>
    </p:spTree>
    <p:extLst>
      <p:ext uri="{BB962C8B-B14F-4D97-AF65-F5344CB8AC3E}">
        <p14:creationId xmlns:p14="http://schemas.microsoft.com/office/powerpoint/2010/main" val="464063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990" y="685800"/>
            <a:ext cx="3500845" cy="3614738"/>
          </a:xfrm>
        </p:spPr>
      </p:pic>
    </p:spTree>
    <p:extLst>
      <p:ext uri="{BB962C8B-B14F-4D97-AF65-F5344CB8AC3E}">
        <p14:creationId xmlns:p14="http://schemas.microsoft.com/office/powerpoint/2010/main" val="3751844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037" y="619299"/>
            <a:ext cx="5800450" cy="5800450"/>
          </a:xfrm>
        </p:spPr>
      </p:pic>
    </p:spTree>
    <p:extLst>
      <p:ext uri="{BB962C8B-B14F-4D97-AF65-F5344CB8AC3E}">
        <p14:creationId xmlns:p14="http://schemas.microsoft.com/office/powerpoint/2010/main" val="163737208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</TotalTime>
  <Words>3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Slice</vt:lpstr>
      <vt:lpstr>test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Peter Richards</dc:creator>
  <cp:lastModifiedBy>Peter Richards</cp:lastModifiedBy>
  <cp:revision>1</cp:revision>
  <dcterms:created xsi:type="dcterms:W3CDTF">2016-04-22T21:38:18Z</dcterms:created>
  <dcterms:modified xsi:type="dcterms:W3CDTF">2016-04-22T21:40:21Z</dcterms:modified>
</cp:coreProperties>
</file>